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6" r:id="rId6"/>
    <p:sldId id="257" r:id="rId7"/>
    <p:sldId id="264" r:id="rId8"/>
    <p:sldId id="258" r:id="rId9"/>
    <p:sldId id="259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Gąsior-Tomanek" userId="f944e55c1bb87f60" providerId="LiveId" clId="{38FA58B4-2C09-4FC5-A803-9B682DF73188}"/>
    <pc:docChg chg="custSel modSld">
      <pc:chgData name="Agnieszka Gąsior-Tomanek" userId="f944e55c1bb87f60" providerId="LiveId" clId="{38FA58B4-2C09-4FC5-A803-9B682DF73188}" dt="2022-04-11T17:56:37.249" v="26" actId="20577"/>
      <pc:docMkLst>
        <pc:docMk/>
      </pc:docMkLst>
      <pc:sldChg chg="modSp mod">
        <pc:chgData name="Agnieszka Gąsior-Tomanek" userId="f944e55c1bb87f60" providerId="LiveId" clId="{38FA58B4-2C09-4FC5-A803-9B682DF73188}" dt="2022-04-11T17:56:37.249" v="26" actId="20577"/>
        <pc:sldMkLst>
          <pc:docMk/>
          <pc:sldMk cId="3022717030" sldId="266"/>
        </pc:sldMkLst>
        <pc:spChg chg="mod">
          <ac:chgData name="Agnieszka Gąsior-Tomanek" userId="f944e55c1bb87f60" providerId="LiveId" clId="{38FA58B4-2C09-4FC5-A803-9B682DF73188}" dt="2022-04-11T17:56:28.395" v="5" actId="20577"/>
          <ac:spMkLst>
            <pc:docMk/>
            <pc:sldMk cId="3022717030" sldId="266"/>
            <ac:spMk id="2" creationId="{B301B231-637F-42D3-A422-C845A8C3656E}"/>
          </ac:spMkLst>
        </pc:spChg>
        <pc:spChg chg="mod">
          <ac:chgData name="Agnieszka Gąsior-Tomanek" userId="f944e55c1bb87f60" providerId="LiveId" clId="{38FA58B4-2C09-4FC5-A803-9B682DF73188}" dt="2022-04-11T17:56:37.249" v="26" actId="20577"/>
          <ac:spMkLst>
            <pc:docMk/>
            <pc:sldMk cId="3022717030" sldId="266"/>
            <ac:spMk id="3" creationId="{3356B224-2CE8-4295-85D7-F545B680A4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FC456D-A3BF-48E9-8335-2CAF4E6FE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146F704-4257-4243-8C0F-C4DB590F0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278028-E43C-4D63-A08B-70897216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F430CE-097D-4776-9FE3-01E62AF9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2083C4-49E6-4B40-A250-0D34B046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16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1B9387-006E-4016-8B4F-0291570F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40C7F5A-E24F-4940-8072-B36C44CAC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834BDF-B70B-42A1-BA6A-0960063E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E7A787-D9A7-4D60-9A59-A2E20432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7C2C6B-78F2-4D8C-B295-33745350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56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E84C41D-2E4A-4D11-B378-DA003F35B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350325-B5B0-40D6-9A19-8405D8B07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8551C4-91EE-4535-8C1E-B0CA577E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6CA217-A678-4517-8D67-023C2CBE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0BCBB4-502F-44EB-B527-5D4D3B15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156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44205-8149-4605-ACBA-EA72665D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4E5948-B062-4F2A-A561-BFC91A99F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9C084B-827A-419C-A4CC-135640D9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CFD362-DDFA-4B90-864E-3757DB24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BA183A-97AD-471F-B4FB-DAF3B988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77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46CB0-33C8-4746-93B2-D1CD03B6E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D68406-E503-48E9-ABD5-30537765B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43FE9A-27EA-45BE-A2A7-272E57D6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22D578-0019-4C71-A813-2E140F26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A554EF-8ACD-489E-8971-BACFA0BE5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627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60E3C-D7A4-4676-9F59-4A4EBE46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090B6B-5F54-4D7E-A874-8C277D029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3EA3CD4-90A0-484F-B036-0E67166AD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151E23D-8529-4430-95A9-A85F4617A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9E91B45-4B1D-4B71-B813-B41D95BF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528B6F2-59B3-436C-9C42-3A4D933A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35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690D53-0173-4618-B64B-E0F63E638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62489C-BCC8-4B34-823B-0FE62DE9C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3FDE0E9-470C-49FF-84A1-DE6BB9155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BB7CEE7-01EE-4E7C-A861-C0C552096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ADFE98C-BCB9-46B3-8BA5-DA0FC363C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0DCF1EF-9507-47C0-BFE0-08C461FE6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0E81DB4-5557-485F-9A0A-EAC7F829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0CD07E-882B-4AF8-AE07-BD346E40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025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CB898-9A45-4313-8B55-786B89D4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EB3D46B-6150-412D-95E7-9FD0DB8A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C2486AA-EAF9-4E5E-BC2D-B671CA17B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C71B1E0-3895-48C0-A7F6-A0DCD48F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53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8DC891D-60CF-4FFA-BB8F-EC77D728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5A2EB18-829F-4135-91AA-C4E4A5D0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181018-0D9F-464B-B70F-59D1AD03B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1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DAF3FD-FB76-4C40-9ACA-79A7842BB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38505C-3F06-4E56-AA63-25A7973C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BAC16AB-821C-48AF-91A0-3AABCC0B9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DFE7CB7-7154-4C29-A364-12B177A38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12CE38-C9F9-4678-93E4-1F0AB686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2FD4C0-ECCB-4A39-B05E-A63EAD7F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76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028A48-BDA2-4CD0-8570-07220DAC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601A0E2-7948-4281-B369-6859689FD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EFB7367-8249-4DB9-9F38-706D34D2D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06F31E5-C721-4766-B37E-40D67CA7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C117CD-63DF-41E1-88C9-0A879D43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4D3193B-74E8-4DFF-9AF0-BDCF45F17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077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45A5108-7F33-4CC6-BCB0-724007489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292FEB-0E07-491C-83D5-52651A21A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8C33FE-EDEC-4636-9133-3499B2673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378E-1F3E-472B-AF52-C3B68BF45214}" type="datetimeFigureOut">
              <a:rPr lang="pl-PL" smtClean="0"/>
              <a:t>11.04.2022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127166-7BF6-49CB-852B-E3086B516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C35ADE-D618-49A1-899F-1A32CD57B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C17E-8379-45D6-8651-CE84C2E16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70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 Przemyślu ceny za śmieci (na razie) po staremu. Radni nie zgodzili się na  znaczne podwyżki od stycznia 2020 r. | Nowiny">
            <a:extLst>
              <a:ext uri="{FF2B5EF4-FFF2-40B4-BE49-F238E27FC236}">
                <a16:creationId xmlns:a16="http://schemas.microsoft.com/office/drawing/2014/main" id="{A1F3E038-1856-4B58-8B3D-2110B2A59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301B231-637F-42D3-A422-C845A8C365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Arial Nova Cond Light" panose="020B0306020202020204" pitchFamily="34" charset="0"/>
              </a:rPr>
              <a:t>WASTES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356B224-2CE8-4295-85D7-F545B680A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>
                <a:latin typeface="Arial Nova Cond Light" panose="020B0306020202020204" pitchFamily="34" charset="0"/>
              </a:rPr>
              <a:t>All</a:t>
            </a:r>
            <a:r>
              <a:rPr lang="pl-PL" dirty="0"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latin typeface="Arial Nova Cond Light" panose="020B0306020202020204" pitchFamily="34" charset="0"/>
              </a:rPr>
              <a:t>you</a:t>
            </a:r>
            <a:r>
              <a:rPr lang="pl-PL" dirty="0"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latin typeface="Arial Nova Cond Light" panose="020B0306020202020204" pitchFamily="34" charset="0"/>
              </a:rPr>
              <a:t>need</a:t>
            </a:r>
            <a:r>
              <a:rPr lang="pl-PL" dirty="0">
                <a:latin typeface="Arial Nova Cond Light" panose="020B0306020202020204" pitchFamily="34" charset="0"/>
              </a:rPr>
              <a:t> to </a:t>
            </a:r>
            <a:r>
              <a:rPr lang="pl-PL">
                <a:latin typeface="Arial Nova Cond Light" panose="020B0306020202020204" pitchFamily="34" charset="0"/>
              </a:rPr>
              <a:t>know</a:t>
            </a:r>
            <a:endParaRPr lang="pl-PL" dirty="0"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1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 Przemyślu ceny za śmieci (na razie) po staremu. Radni nie zgodzili się na  znaczne podwyżki od stycznia 2020 r. | Nowiny">
            <a:extLst>
              <a:ext uri="{FF2B5EF4-FFF2-40B4-BE49-F238E27FC236}">
                <a16:creationId xmlns:a16="http://schemas.microsoft.com/office/drawing/2014/main" id="{A1F3E038-1856-4B58-8B3D-2110B2A59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301B231-637F-42D3-A422-C845A8C365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Trash</a:t>
            </a:r>
            <a:endParaRPr lang="pl-PL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356B224-2CE8-4295-85D7-F545B680A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Michał Chyliński VII A</a:t>
            </a:r>
          </a:p>
        </p:txBody>
      </p:sp>
    </p:spTree>
    <p:extLst>
      <p:ext uri="{BB962C8B-B14F-4D97-AF65-F5344CB8AC3E}">
        <p14:creationId xmlns:p14="http://schemas.microsoft.com/office/powerpoint/2010/main" val="2735719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egregowanie śmieci – ekspert o tym, co się dzieje z naszymi śmieciami">
            <a:extLst>
              <a:ext uri="{FF2B5EF4-FFF2-40B4-BE49-F238E27FC236}">
                <a16:creationId xmlns:a16="http://schemas.microsoft.com/office/drawing/2014/main" id="{0E53B14C-3A8A-45B2-B2D5-4055480F1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B7F5A92-256C-4028-B109-E6EA0D56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Trash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around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the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world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D2CA2A-FEC0-417C-81BF-9972E7F67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847"/>
            <a:ext cx="10515600" cy="435133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D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id you know that the European 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U</a:t>
            </a:r>
            <a:r>
              <a:rPr lang="en-US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nion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produces around 225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mil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l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ion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tons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of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waste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,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that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m</a:t>
            </a:r>
            <a:r>
              <a:rPr lang="en-US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ankind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produces about 2.4 </a:t>
            </a:r>
            <a:r>
              <a:rPr lang="en-US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bil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l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ion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tons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of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waste a year?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If you know how much it really is, you know 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we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have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to do something about it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.</a:t>
            </a:r>
            <a:b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</a:b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In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this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presentation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, I want to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present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some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basic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facts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about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trash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and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how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to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get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rid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 of </a:t>
            </a:r>
            <a:r>
              <a:rPr lang="pl-PL" sz="40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it</a:t>
            </a:r>
            <a:r>
              <a:rPr lang="pl-PL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698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zewnętrzne, plaża, brzeg, piaszczysty&#10;&#10;Opis wygenerowany automatycznie">
            <a:extLst>
              <a:ext uri="{FF2B5EF4-FFF2-40B4-BE49-F238E27FC236}">
                <a16:creationId xmlns:a16="http://schemas.microsoft.com/office/drawing/2014/main" id="{DB73675B-4860-4B40-A44B-061862D98F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92EC232-34EF-455B-8228-8FCD76F1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Facts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about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plastic.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B9C98F-84D7-43A9-B8C8-B9FD3209D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Plastic was invented in 1907.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Plastic is made from fossil fuels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which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contributes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global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warming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Plastic takes hundreds of years to break down.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More than 40 percent of plastic is used just once before it is thrown away.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Eco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tip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: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Use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alternative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materials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instead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of plastic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that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are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multi-use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for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example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cups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metal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straws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endParaRPr lang="pl-PL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12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odzież, pościel&#10;&#10;Opis wygenerowany automatycznie">
            <a:extLst>
              <a:ext uri="{FF2B5EF4-FFF2-40B4-BE49-F238E27FC236}">
                <a16:creationId xmlns:a16="http://schemas.microsoft.com/office/drawing/2014/main" id="{96A533CD-C04A-47B8-AB03-57429B31549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39648FA-E280-4376-B28E-57CA3A4D94A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Facts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about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E1C98F-A407-480D-BDD7-FEEE220A0DE3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packaging</a:t>
            </a: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has</a:t>
            </a: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a low climate impact.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packaging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is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recyclable and biodegradable.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packaging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is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Eco-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Friendly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Many paper bags can withstand more pressure or weight than plastic bags.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Eco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tip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: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Always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recycle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packaging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so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we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dont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have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produce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more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paper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so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we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won’t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have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cut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down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more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trees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endParaRPr lang="pl-PL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82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zy szkło trzeba myć przed wyrzuceniem?">
            <a:extLst>
              <a:ext uri="{FF2B5EF4-FFF2-40B4-BE49-F238E27FC236}">
                <a16:creationId xmlns:a16="http://schemas.microsoft.com/office/drawing/2014/main" id="{8D0F5CF1-E7BA-4775-8EF0-A09A02161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DF8F601-2EAC-48F3-B8E8-824E7D145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Facts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about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D01417-7160-4837-B917-2C69265A0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can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be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recycled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over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and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over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again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There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are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like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products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that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cant be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recycled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(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light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bulbs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mirrors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).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When you recycle one single glass bottle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you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generate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alot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of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energy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            </a:t>
            </a:r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 is one of the most sustainable consumer materials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Eco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tip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:</a:t>
            </a:r>
            <a:b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Dont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throw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away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glass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containers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like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bottles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wash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them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and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reuse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them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1018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zym jest recykling, czyli fakty i mity na temat przetwarzania odpadów |  Fundacja forScience">
            <a:extLst>
              <a:ext uri="{FF2B5EF4-FFF2-40B4-BE49-F238E27FC236}">
                <a16:creationId xmlns:a16="http://schemas.microsoft.com/office/drawing/2014/main" id="{E1BDA162-648F-4C26-9EAD-F770C7AE8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43B81EC-0C86-4BC0-916B-86227CB6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How to start recycling in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your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household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ECBBC-F050-42CF-90E7-7EE8F879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Change your trash </a:t>
            </a:r>
            <a:r>
              <a:rPr lang="pl-PL" sz="54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bin</a:t>
            </a:r>
            <a:r>
              <a:rPr lang="en-US" sz="54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to one that has multiple waste compartments.</a:t>
            </a:r>
            <a:endParaRPr lang="pl-PL" sz="5400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r>
              <a:rPr lang="en-US" sz="54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Use upcycling in your home (upcycling is the reuse of packaging, e.g., a cookie box).</a:t>
            </a:r>
            <a:endParaRPr lang="pl-PL" sz="5400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endParaRPr lang="pl-PL" sz="5400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br>
              <a:rPr lang="pl-PL" sz="54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endParaRPr lang="pl-PL" sz="5400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660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Morze – Wikicytaty">
            <a:extLst>
              <a:ext uri="{FF2B5EF4-FFF2-40B4-BE49-F238E27FC236}">
                <a16:creationId xmlns:a16="http://schemas.microsoft.com/office/drawing/2014/main" id="{FF17CE59-2221-48EC-A352-C754985E7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Jak wycenić pracę mistrzów olimpijskich, czyli ile wart jest medal z Tokio  2020 - Forsal.pl">
            <a:extLst>
              <a:ext uri="{FF2B5EF4-FFF2-40B4-BE49-F238E27FC236}">
                <a16:creationId xmlns:a16="http://schemas.microsoft.com/office/drawing/2014/main" id="{13AF5E8D-A62E-451D-9264-2E1859556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B54A679-81E5-4CBE-A543-6B5049B7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Fun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facts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about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trash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234C9E-AB2C-4ED8-BFC7-028CA20A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The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gold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silver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and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bronze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medals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for the 2020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tokyo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olympic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games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were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made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from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recycled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smart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phones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and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other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electronic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equipment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. </a:t>
            </a:r>
            <a:r>
              <a:rPr lang="en-US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The recycling campaign produced 32 kilograms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en-US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of gold, 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3492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kilograms</a:t>
            </a:r>
            <a:r>
              <a:rPr lang="en-US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of silver and 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2200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kilograms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en-US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of bronze.</a:t>
            </a:r>
            <a:b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b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</a:b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Fishing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nets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are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the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biggest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contributor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in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terms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of plastic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sea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pollution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,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contributing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around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10% of the </a:t>
            </a:r>
            <a:r>
              <a:rPr lang="pl-PL" sz="3600" dirty="0" err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sea’s</a:t>
            </a:r>
            <a:r>
              <a:rPr lang="pl-PL" sz="36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 plastic.</a:t>
            </a:r>
          </a:p>
        </p:txBody>
      </p:sp>
    </p:spTree>
    <p:extLst>
      <p:ext uri="{BB962C8B-B14F-4D97-AF65-F5344CB8AC3E}">
        <p14:creationId xmlns:p14="http://schemas.microsoft.com/office/powerpoint/2010/main" val="216546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 Przemyślu ceny za śmieci (na razie) po staremu. Radni nie zgodzili się na  znaczne podwyżki od stycznia 2020 r. | Nowiny">
            <a:extLst>
              <a:ext uri="{FF2B5EF4-FFF2-40B4-BE49-F238E27FC236}">
                <a16:creationId xmlns:a16="http://schemas.microsoft.com/office/drawing/2014/main" id="{3E457F0D-7A1A-4ED6-8B07-50D61446C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B8299BD-C2AB-431A-A10C-83DF21B55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Thank you for your attention</a:t>
            </a:r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C831A05-6C0F-4E0C-9DD7-FCCCDA6C7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 Nova Cond Light" panose="020B0306020202020204" pitchFamily="34" charset="0"/>
              </a:rPr>
              <a:t>Michał Chyliński VII A</a:t>
            </a:r>
          </a:p>
        </p:txBody>
      </p:sp>
    </p:spTree>
    <p:extLst>
      <p:ext uri="{BB962C8B-B14F-4D97-AF65-F5344CB8AC3E}">
        <p14:creationId xmlns:p14="http://schemas.microsoft.com/office/powerpoint/2010/main" val="38609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454FF675654EB42ADA0DFF4C594E58A" ma:contentTypeVersion="10" ma:contentTypeDescription="Utwórz nowy dokument." ma:contentTypeScope="" ma:versionID="5cd7593bca7b734e9c9e3664dd588267">
  <xsd:schema xmlns:xsd="http://www.w3.org/2001/XMLSchema" xmlns:xs="http://www.w3.org/2001/XMLSchema" xmlns:p="http://schemas.microsoft.com/office/2006/metadata/properties" xmlns:ns3="ee12b455-2cf3-4d01-869c-7889783f6359" xmlns:ns4="f976e582-1b21-42fc-84cb-34b345362703" targetNamespace="http://schemas.microsoft.com/office/2006/metadata/properties" ma:root="true" ma:fieldsID="8f0fc1cc1899d165cc2e416e95bbdb4b" ns3:_="" ns4:_="">
    <xsd:import namespace="ee12b455-2cf3-4d01-869c-7889783f6359"/>
    <xsd:import namespace="f976e582-1b21-42fc-84cb-34b3453627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2b455-2cf3-4d01-869c-7889783f63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6e582-1b21-42fc-84cb-34b345362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158700-D11D-46DF-B491-325648E87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2b455-2cf3-4d01-869c-7889783f6359"/>
    <ds:schemaRef ds:uri="f976e582-1b21-42fc-84cb-34b3453627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5C527B-6D69-41D3-AEF9-F318D1ED37DF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ee12b455-2cf3-4d01-869c-7889783f6359"/>
    <ds:schemaRef ds:uri="f976e582-1b21-42fc-84cb-34b345362703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488A034-2B09-429E-8FFD-076EA614F6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437</Words>
  <Application>Microsoft Office PowerPoint</Application>
  <PresentationFormat>Panoramiczny</PresentationFormat>
  <Paragraphs>21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Arial Nova Cond Light</vt:lpstr>
      <vt:lpstr>Calibri</vt:lpstr>
      <vt:lpstr>Calibri Light</vt:lpstr>
      <vt:lpstr>Motyw pakietu Office</vt:lpstr>
      <vt:lpstr>WASTES</vt:lpstr>
      <vt:lpstr>Trash</vt:lpstr>
      <vt:lpstr>Trash around the world.</vt:lpstr>
      <vt:lpstr>Facts about plastic.</vt:lpstr>
      <vt:lpstr>Facts about paper.</vt:lpstr>
      <vt:lpstr>Facts about glass.</vt:lpstr>
      <vt:lpstr>How to start recycling in your household.</vt:lpstr>
      <vt:lpstr>Fun facts about trash.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Trash</dc:title>
  <dc:creator>Michal Chylinski</dc:creator>
  <cp:lastModifiedBy>Agnieszka Gąsior-Tomanek</cp:lastModifiedBy>
  <cp:revision>10</cp:revision>
  <dcterms:created xsi:type="dcterms:W3CDTF">2022-04-02T08:12:49Z</dcterms:created>
  <dcterms:modified xsi:type="dcterms:W3CDTF">2022-04-11T17:56:39Z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0x010100C454FF675654EB42ADA0DFF4C594E58A</vt:lpwstr>
  </property>
</Properties>
</file>