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0843E-8565-46AA-A355-89B0B0379804}" v="13" dt="2022-04-12T14:15:26.074"/>
    <p1510:client id="{DAE6858C-153B-419D-BE66-7C32D2C15CBB}" v="560" dt="2022-04-12T15:45:44.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6F7FA-C063-422C-A861-513A68C2B28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2CD29D6-D82E-45CA-8C3D-154B4D51CA37}">
      <dgm:prSet/>
      <dgm:spPr/>
      <dgm:t>
        <a:bodyPr/>
        <a:lstStyle/>
        <a:p>
          <a:r>
            <a:rPr lang="pl-PL"/>
            <a:t>1-https://www.ecowatch.com/olympics-medals-recycled-smartphones-computers-2654414145.html</a:t>
          </a:r>
          <a:endParaRPr lang="en-US"/>
        </a:p>
      </dgm:t>
    </dgm:pt>
    <dgm:pt modelId="{97452949-490A-4CDC-9BBD-51420B0BCF66}" type="parTrans" cxnId="{C693179F-D056-4E52-92EE-7D02DEBD8C39}">
      <dgm:prSet/>
      <dgm:spPr/>
      <dgm:t>
        <a:bodyPr/>
        <a:lstStyle/>
        <a:p>
          <a:endParaRPr lang="en-US"/>
        </a:p>
      </dgm:t>
    </dgm:pt>
    <dgm:pt modelId="{2008C3C2-319F-4D7D-B7EB-3C52B64A142C}" type="sibTrans" cxnId="{C693179F-D056-4E52-92EE-7D02DEBD8C39}">
      <dgm:prSet/>
      <dgm:spPr/>
      <dgm:t>
        <a:bodyPr/>
        <a:lstStyle/>
        <a:p>
          <a:endParaRPr lang="en-US"/>
        </a:p>
      </dgm:t>
    </dgm:pt>
    <dgm:pt modelId="{C0DB7E7E-9822-4B6D-AF6E-550359CFE260}">
      <dgm:prSet/>
      <dgm:spPr/>
      <dgm:t>
        <a:bodyPr/>
        <a:lstStyle/>
        <a:p>
          <a:r>
            <a:rPr lang="pl-PL"/>
            <a:t>2-https://www.nhm.ac.uk/discover/what-is-ewaste-and-what-can-we-do-about-it.html</a:t>
          </a:r>
          <a:endParaRPr lang="en-US"/>
        </a:p>
      </dgm:t>
    </dgm:pt>
    <dgm:pt modelId="{0413E51E-791F-41C1-85F5-EA30AD7F79E0}" type="parTrans" cxnId="{D9328D8A-BABA-4913-A76D-379A8EE21306}">
      <dgm:prSet/>
      <dgm:spPr/>
      <dgm:t>
        <a:bodyPr/>
        <a:lstStyle/>
        <a:p>
          <a:endParaRPr lang="en-US"/>
        </a:p>
      </dgm:t>
    </dgm:pt>
    <dgm:pt modelId="{BD7FB406-D380-4655-804C-89A00D9222E5}" type="sibTrans" cxnId="{D9328D8A-BABA-4913-A76D-379A8EE21306}">
      <dgm:prSet/>
      <dgm:spPr/>
      <dgm:t>
        <a:bodyPr/>
        <a:lstStyle/>
        <a:p>
          <a:endParaRPr lang="en-US"/>
        </a:p>
      </dgm:t>
    </dgm:pt>
    <dgm:pt modelId="{625F6810-408A-408B-8F19-B32E76E54FCB}">
      <dgm:prSet/>
      <dgm:spPr/>
      <dgm:t>
        <a:bodyPr/>
        <a:lstStyle/>
        <a:p>
          <a:r>
            <a:rPr lang="pl-PL"/>
            <a:t>3-https://ekodrogeria.pl/blog/ile-smieci-rocznie-produkujemy</a:t>
          </a:r>
          <a:endParaRPr lang="en-US"/>
        </a:p>
      </dgm:t>
    </dgm:pt>
    <dgm:pt modelId="{35F9DE58-D48A-404E-9CF1-F3E03F36467F}" type="parTrans" cxnId="{D2A8DEF7-54AA-4041-963D-A8D7F9F58998}">
      <dgm:prSet/>
      <dgm:spPr/>
      <dgm:t>
        <a:bodyPr/>
        <a:lstStyle/>
        <a:p>
          <a:endParaRPr lang="en-US"/>
        </a:p>
      </dgm:t>
    </dgm:pt>
    <dgm:pt modelId="{E90D4739-C2FA-4EC2-9607-43A378D3D949}" type="sibTrans" cxnId="{D2A8DEF7-54AA-4041-963D-A8D7F9F58998}">
      <dgm:prSet/>
      <dgm:spPr/>
      <dgm:t>
        <a:bodyPr/>
        <a:lstStyle/>
        <a:p>
          <a:endParaRPr lang="en-US"/>
        </a:p>
      </dgm:t>
    </dgm:pt>
    <dgm:pt modelId="{EAA432E0-43F3-470E-B1CF-58EF3C2E1CB2}" type="pres">
      <dgm:prSet presAssocID="{BA76F7FA-C063-422C-A861-513A68C2B28E}" presName="linear" presStyleCnt="0">
        <dgm:presLayoutVars>
          <dgm:animLvl val="lvl"/>
          <dgm:resizeHandles val="exact"/>
        </dgm:presLayoutVars>
      </dgm:prSet>
      <dgm:spPr/>
    </dgm:pt>
    <dgm:pt modelId="{24FF2F05-D66E-4C64-8171-1A7A5A24BAB4}" type="pres">
      <dgm:prSet presAssocID="{52CD29D6-D82E-45CA-8C3D-154B4D51CA37}" presName="parentText" presStyleLbl="node1" presStyleIdx="0" presStyleCnt="3">
        <dgm:presLayoutVars>
          <dgm:chMax val="0"/>
          <dgm:bulletEnabled val="1"/>
        </dgm:presLayoutVars>
      </dgm:prSet>
      <dgm:spPr/>
    </dgm:pt>
    <dgm:pt modelId="{2520FCFB-EFC1-4BC0-8705-23705751C5AD}" type="pres">
      <dgm:prSet presAssocID="{2008C3C2-319F-4D7D-B7EB-3C52B64A142C}" presName="spacer" presStyleCnt="0"/>
      <dgm:spPr/>
    </dgm:pt>
    <dgm:pt modelId="{2E80B9FC-AF6B-4823-9381-A577F965B382}" type="pres">
      <dgm:prSet presAssocID="{C0DB7E7E-9822-4B6D-AF6E-550359CFE260}" presName="parentText" presStyleLbl="node1" presStyleIdx="1" presStyleCnt="3">
        <dgm:presLayoutVars>
          <dgm:chMax val="0"/>
          <dgm:bulletEnabled val="1"/>
        </dgm:presLayoutVars>
      </dgm:prSet>
      <dgm:spPr/>
    </dgm:pt>
    <dgm:pt modelId="{9CDE499F-4259-49DD-9ABF-73F99E390E87}" type="pres">
      <dgm:prSet presAssocID="{BD7FB406-D380-4655-804C-89A00D9222E5}" presName="spacer" presStyleCnt="0"/>
      <dgm:spPr/>
    </dgm:pt>
    <dgm:pt modelId="{6641846D-1087-4E0D-9C2E-3D6A1E253E6D}" type="pres">
      <dgm:prSet presAssocID="{625F6810-408A-408B-8F19-B32E76E54FCB}" presName="parentText" presStyleLbl="node1" presStyleIdx="2" presStyleCnt="3">
        <dgm:presLayoutVars>
          <dgm:chMax val="0"/>
          <dgm:bulletEnabled val="1"/>
        </dgm:presLayoutVars>
      </dgm:prSet>
      <dgm:spPr/>
    </dgm:pt>
  </dgm:ptLst>
  <dgm:cxnLst>
    <dgm:cxn modelId="{4C464E13-B960-4207-A155-60E9A7204156}" type="presOf" srcId="{52CD29D6-D82E-45CA-8C3D-154B4D51CA37}" destId="{24FF2F05-D66E-4C64-8171-1A7A5A24BAB4}" srcOrd="0" destOrd="0" presId="urn:microsoft.com/office/officeart/2005/8/layout/vList2"/>
    <dgm:cxn modelId="{D9328D8A-BABA-4913-A76D-379A8EE21306}" srcId="{BA76F7FA-C063-422C-A861-513A68C2B28E}" destId="{C0DB7E7E-9822-4B6D-AF6E-550359CFE260}" srcOrd="1" destOrd="0" parTransId="{0413E51E-791F-41C1-85F5-EA30AD7F79E0}" sibTransId="{BD7FB406-D380-4655-804C-89A00D9222E5}"/>
    <dgm:cxn modelId="{79AB5198-4DAA-4B23-94C9-7D1563C476DD}" type="presOf" srcId="{BA76F7FA-C063-422C-A861-513A68C2B28E}" destId="{EAA432E0-43F3-470E-B1CF-58EF3C2E1CB2}" srcOrd="0" destOrd="0" presId="urn:microsoft.com/office/officeart/2005/8/layout/vList2"/>
    <dgm:cxn modelId="{C693179F-D056-4E52-92EE-7D02DEBD8C39}" srcId="{BA76F7FA-C063-422C-A861-513A68C2B28E}" destId="{52CD29D6-D82E-45CA-8C3D-154B4D51CA37}" srcOrd="0" destOrd="0" parTransId="{97452949-490A-4CDC-9BBD-51420B0BCF66}" sibTransId="{2008C3C2-319F-4D7D-B7EB-3C52B64A142C}"/>
    <dgm:cxn modelId="{FC77ACB7-9EEC-46A4-81A7-528F3954E69C}" type="presOf" srcId="{625F6810-408A-408B-8F19-B32E76E54FCB}" destId="{6641846D-1087-4E0D-9C2E-3D6A1E253E6D}" srcOrd="0" destOrd="0" presId="urn:microsoft.com/office/officeart/2005/8/layout/vList2"/>
    <dgm:cxn modelId="{983AB4F0-BD71-41B3-A469-126C6028CD85}" type="presOf" srcId="{C0DB7E7E-9822-4B6D-AF6E-550359CFE260}" destId="{2E80B9FC-AF6B-4823-9381-A577F965B382}" srcOrd="0" destOrd="0" presId="urn:microsoft.com/office/officeart/2005/8/layout/vList2"/>
    <dgm:cxn modelId="{D2A8DEF7-54AA-4041-963D-A8D7F9F58998}" srcId="{BA76F7FA-C063-422C-A861-513A68C2B28E}" destId="{625F6810-408A-408B-8F19-B32E76E54FCB}" srcOrd="2" destOrd="0" parTransId="{35F9DE58-D48A-404E-9CF1-F3E03F36467F}" sibTransId="{E90D4739-C2FA-4EC2-9607-43A378D3D949}"/>
    <dgm:cxn modelId="{9AC5164F-96D4-406C-9BBD-9990B1EEC408}" type="presParOf" srcId="{EAA432E0-43F3-470E-B1CF-58EF3C2E1CB2}" destId="{24FF2F05-D66E-4C64-8171-1A7A5A24BAB4}" srcOrd="0" destOrd="0" presId="urn:microsoft.com/office/officeart/2005/8/layout/vList2"/>
    <dgm:cxn modelId="{59C8F979-E9DF-4F0A-B2EC-F43ABBE5ADF6}" type="presParOf" srcId="{EAA432E0-43F3-470E-B1CF-58EF3C2E1CB2}" destId="{2520FCFB-EFC1-4BC0-8705-23705751C5AD}" srcOrd="1" destOrd="0" presId="urn:microsoft.com/office/officeart/2005/8/layout/vList2"/>
    <dgm:cxn modelId="{A7A58ADF-B301-486A-A30C-452FD4A0B805}" type="presParOf" srcId="{EAA432E0-43F3-470E-B1CF-58EF3C2E1CB2}" destId="{2E80B9FC-AF6B-4823-9381-A577F965B382}" srcOrd="2" destOrd="0" presId="urn:microsoft.com/office/officeart/2005/8/layout/vList2"/>
    <dgm:cxn modelId="{ED1CCA14-B29F-4FB6-BBF3-ECC58A16CF6E}" type="presParOf" srcId="{EAA432E0-43F3-470E-B1CF-58EF3C2E1CB2}" destId="{9CDE499F-4259-49DD-9ABF-73F99E390E87}" srcOrd="3" destOrd="0" presId="urn:microsoft.com/office/officeart/2005/8/layout/vList2"/>
    <dgm:cxn modelId="{D349560F-1D89-474C-9B39-8437335A6606}" type="presParOf" srcId="{EAA432E0-43F3-470E-B1CF-58EF3C2E1CB2}" destId="{6641846D-1087-4E0D-9C2E-3D6A1E253E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F2F05-D66E-4C64-8171-1A7A5A24BAB4}">
      <dsp:nvSpPr>
        <dsp:cNvPr id="0" name=""/>
        <dsp:cNvSpPr/>
      </dsp:nvSpPr>
      <dsp:spPr>
        <a:xfrm>
          <a:off x="0" y="46412"/>
          <a:ext cx="6525661" cy="1429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l-PL" sz="2600" kern="1200"/>
            <a:t>1-https://www.ecowatch.com/olympics-medals-recycled-smartphones-computers-2654414145.html</a:t>
          </a:r>
          <a:endParaRPr lang="en-US" sz="2600" kern="1200"/>
        </a:p>
      </dsp:txBody>
      <dsp:txXfrm>
        <a:off x="69794" y="116206"/>
        <a:ext cx="6386073" cy="1290152"/>
      </dsp:txXfrm>
    </dsp:sp>
    <dsp:sp modelId="{2E80B9FC-AF6B-4823-9381-A577F965B382}">
      <dsp:nvSpPr>
        <dsp:cNvPr id="0" name=""/>
        <dsp:cNvSpPr/>
      </dsp:nvSpPr>
      <dsp:spPr>
        <a:xfrm>
          <a:off x="0" y="1551032"/>
          <a:ext cx="6525661" cy="1429740"/>
        </a:xfrm>
        <a:prstGeom prst="roundRect">
          <a:avLst/>
        </a:prstGeom>
        <a:solidFill>
          <a:schemeClr val="accent2">
            <a:hueOff val="1492509"/>
            <a:satOff val="-5555"/>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l-PL" sz="2600" kern="1200"/>
            <a:t>2-https://www.nhm.ac.uk/discover/what-is-ewaste-and-what-can-we-do-about-it.html</a:t>
          </a:r>
          <a:endParaRPr lang="en-US" sz="2600" kern="1200"/>
        </a:p>
      </dsp:txBody>
      <dsp:txXfrm>
        <a:off x="69794" y="1620826"/>
        <a:ext cx="6386073" cy="1290152"/>
      </dsp:txXfrm>
    </dsp:sp>
    <dsp:sp modelId="{6641846D-1087-4E0D-9C2E-3D6A1E253E6D}">
      <dsp:nvSpPr>
        <dsp:cNvPr id="0" name=""/>
        <dsp:cNvSpPr/>
      </dsp:nvSpPr>
      <dsp:spPr>
        <a:xfrm>
          <a:off x="0" y="3055652"/>
          <a:ext cx="6525661" cy="1429740"/>
        </a:xfrm>
        <a:prstGeom prst="roundRect">
          <a:avLst/>
        </a:prstGeom>
        <a:solidFill>
          <a:schemeClr val="accent2">
            <a:hueOff val="2985017"/>
            <a:satOff val="-11110"/>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l-PL" sz="2600" kern="1200"/>
            <a:t>3-https://ekodrogeria.pl/blog/ile-smieci-rocznie-produkujemy</a:t>
          </a:r>
          <a:endParaRPr lang="en-US" sz="2600" kern="1200"/>
        </a:p>
      </dsp:txBody>
      <dsp:txXfrm>
        <a:off x="69794" y="3125446"/>
        <a:ext cx="6386073" cy="1290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4/12/2022</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2487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4/12/2022</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84017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4/12/2022</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2028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4/12/2022</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83822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4/12/2022</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3734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4/12/2022</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0861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4/12/2022</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45541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4/12/2022</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16458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4/12/2022</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7539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4/12/2022</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29264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4/12/2022</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72223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4/12/2022</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7467332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D0DA99F-E01B-442B-1F1F-09AEB2394695}"/>
              </a:ext>
            </a:extLst>
          </p:cNvPr>
          <p:cNvPicPr>
            <a:picLocks noChangeAspect="1"/>
          </p:cNvPicPr>
          <p:nvPr/>
        </p:nvPicPr>
        <p:blipFill rotWithShape="1">
          <a:blip r:embed="rId2"/>
          <a:srcRect l="4016" r="-1" b="-1"/>
          <a:stretch/>
        </p:blipFill>
        <p:spPr>
          <a:xfrm>
            <a:off x="9" y="-1119"/>
            <a:ext cx="12191982" cy="6859119"/>
          </a:xfrm>
          <a:prstGeom prst="rect">
            <a:avLst/>
          </a:prstGeom>
        </p:spPr>
      </p:pic>
      <p:sp>
        <p:nvSpPr>
          <p:cNvPr id="18" name="Rectangle 17">
            <a:extLst>
              <a:ext uri="{FF2B5EF4-FFF2-40B4-BE49-F238E27FC236}">
                <a16:creationId xmlns:a16="http://schemas.microsoft.com/office/drawing/2014/main" id="{C6C3E48C-655A-4982-8E73-7FB0D9E65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 y="3544047"/>
            <a:ext cx="12191982" cy="3321895"/>
          </a:xfrm>
          <a:prstGeom prst="rect">
            <a:avLst/>
          </a:prstGeom>
          <a:gradFill>
            <a:gsLst>
              <a:gs pos="100000">
                <a:srgbClr val="000000">
                  <a:alpha val="0"/>
                </a:srgbClr>
              </a:gs>
              <a:gs pos="0">
                <a:schemeClr val="tx1"/>
              </a:gs>
              <a:gs pos="0">
                <a:srgbClr val="000000">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1783308" y="524159"/>
            <a:ext cx="8625385" cy="1767529"/>
          </a:xfrm>
        </p:spPr>
        <p:txBody>
          <a:bodyPr>
            <a:normAutofit/>
          </a:bodyPr>
          <a:lstStyle/>
          <a:p>
            <a:r>
              <a:rPr lang="pl-PL" sz="4000" dirty="0">
                <a:solidFill>
                  <a:srgbClr val="FFFFFF"/>
                </a:solidFill>
                <a:latin typeface="Modern Love"/>
                <a:cs typeface="Calibri Light"/>
              </a:rPr>
              <a:t>WASTE</a:t>
            </a:r>
          </a:p>
        </p:txBody>
      </p:sp>
      <p:sp>
        <p:nvSpPr>
          <p:cNvPr id="3" name="Podtytuł 2"/>
          <p:cNvSpPr>
            <a:spLocks noGrp="1"/>
          </p:cNvSpPr>
          <p:nvPr>
            <p:ph type="subTitle" idx="1"/>
          </p:nvPr>
        </p:nvSpPr>
        <p:spPr>
          <a:xfrm>
            <a:off x="3141260" y="5786651"/>
            <a:ext cx="5909481" cy="811373"/>
          </a:xfrm>
        </p:spPr>
        <p:txBody>
          <a:bodyPr>
            <a:normAutofit/>
          </a:bodyPr>
          <a:lstStyle/>
          <a:p>
            <a:endParaRPr lang="pl-PL">
              <a:solidFill>
                <a:srgbClr val="FFFFFF"/>
              </a:solidFill>
            </a:endParaRPr>
          </a:p>
        </p:txBody>
      </p:sp>
    </p:spTree>
    <p:extLst>
      <p:ext uri="{BB962C8B-B14F-4D97-AF65-F5344CB8AC3E}">
        <p14:creationId xmlns:p14="http://schemas.microsoft.com/office/powerpoint/2010/main" val="6503171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a:extLst>
              <a:ext uri="{FF2B5EF4-FFF2-40B4-BE49-F238E27FC236}">
                <a16:creationId xmlns:a16="http://schemas.microsoft.com/office/drawing/2014/main" id="{A9404953-DF86-3DAA-EC8F-0ED8ACDBB9BC}"/>
              </a:ext>
            </a:extLst>
          </p:cNvPr>
          <p:cNvPicPr>
            <a:picLocks noChangeAspect="1"/>
          </p:cNvPicPr>
          <p:nvPr/>
        </p:nvPicPr>
        <p:blipFill rotWithShape="1">
          <a:blip r:embed="rId2">
            <a:alphaModFix amt="60000"/>
          </a:blip>
          <a:srcRect l="9806" r="38787" b="-1"/>
          <a:stretch/>
        </p:blipFill>
        <p:spPr>
          <a:xfrm>
            <a:off x="-1" y="1"/>
            <a:ext cx="5295331" cy="6875834"/>
          </a:xfrm>
          <a:prstGeom prst="rect">
            <a:avLst/>
          </a:prstGeom>
        </p:spPr>
      </p:pic>
      <p:sp>
        <p:nvSpPr>
          <p:cNvPr id="2" name="Tytuł 1">
            <a:extLst>
              <a:ext uri="{FF2B5EF4-FFF2-40B4-BE49-F238E27FC236}">
                <a16:creationId xmlns:a16="http://schemas.microsoft.com/office/drawing/2014/main" id="{4005BDA4-9369-885D-4018-E86A171A205A}"/>
              </a:ext>
            </a:extLst>
          </p:cNvPr>
          <p:cNvSpPr>
            <a:spLocks noGrp="1"/>
          </p:cNvSpPr>
          <p:nvPr>
            <p:ph type="title"/>
          </p:nvPr>
        </p:nvSpPr>
        <p:spPr>
          <a:xfrm>
            <a:off x="591674" y="1395699"/>
            <a:ext cx="4223965" cy="4111831"/>
          </a:xfrm>
        </p:spPr>
        <p:txBody>
          <a:bodyPr>
            <a:normAutofit/>
          </a:bodyPr>
          <a:lstStyle/>
          <a:p>
            <a:pPr algn="ctr"/>
            <a:r>
              <a:rPr lang="en">
                <a:solidFill>
                  <a:srgbClr val="FFFFFF"/>
                </a:solidFill>
                <a:latin typeface="Modern Love"/>
              </a:rPr>
              <a:t>Today's e-waste recycling solutions only export the problem</a:t>
            </a:r>
            <a:endParaRPr lang="pl-PL">
              <a:solidFill>
                <a:srgbClr val="FFFFFF"/>
              </a:solidFill>
              <a:latin typeface="Modern Love"/>
            </a:endParaRPr>
          </a:p>
        </p:txBody>
      </p:sp>
      <p:sp>
        <p:nvSpPr>
          <p:cNvPr id="3" name="Symbol zastępczy zawartości 2">
            <a:extLst>
              <a:ext uri="{FF2B5EF4-FFF2-40B4-BE49-F238E27FC236}">
                <a16:creationId xmlns:a16="http://schemas.microsoft.com/office/drawing/2014/main" id="{C4181F21-5965-0BCB-58E2-B2B672450BC9}"/>
              </a:ext>
            </a:extLst>
          </p:cNvPr>
          <p:cNvSpPr>
            <a:spLocks noGrp="1"/>
          </p:cNvSpPr>
          <p:nvPr>
            <p:ph idx="1"/>
          </p:nvPr>
        </p:nvSpPr>
        <p:spPr>
          <a:xfrm>
            <a:off x="6096000" y="876300"/>
            <a:ext cx="5219700" cy="5105400"/>
          </a:xfrm>
        </p:spPr>
        <p:txBody>
          <a:bodyPr vert="horz" lIns="91440" tIns="45720" rIns="91440" bIns="45720" rtlCol="0">
            <a:normAutofit/>
          </a:bodyPr>
          <a:lstStyle/>
          <a:p>
            <a:r>
              <a:rPr lang="pl-PL" dirty="0">
                <a:ea typeface="+mn-lt"/>
                <a:cs typeface="+mn-lt"/>
              </a:rPr>
              <a:t>Recycling </a:t>
            </a:r>
            <a:r>
              <a:rPr lang="pl-PL" dirty="0" err="1">
                <a:ea typeface="+mn-lt"/>
                <a:cs typeface="+mn-lt"/>
              </a:rPr>
              <a:t>is</a:t>
            </a:r>
            <a:r>
              <a:rPr lang="pl-PL" dirty="0">
                <a:ea typeface="+mn-lt"/>
                <a:cs typeface="+mn-lt"/>
              </a:rPr>
              <a:t> a </a:t>
            </a:r>
            <a:r>
              <a:rPr lang="pl-PL" dirty="0" err="1">
                <a:ea typeface="+mn-lt"/>
                <a:cs typeface="+mn-lt"/>
              </a:rPr>
              <a:t>preferable</a:t>
            </a:r>
            <a:r>
              <a:rPr lang="pl-PL" dirty="0">
                <a:ea typeface="+mn-lt"/>
                <a:cs typeface="+mn-lt"/>
              </a:rPr>
              <a:t> </a:t>
            </a:r>
            <a:r>
              <a:rPr lang="pl-PL" dirty="0" err="1">
                <a:ea typeface="+mn-lt"/>
                <a:cs typeface="+mn-lt"/>
              </a:rPr>
              <a:t>option</a:t>
            </a:r>
            <a:r>
              <a:rPr lang="pl-PL" dirty="0">
                <a:ea typeface="+mn-lt"/>
                <a:cs typeface="+mn-lt"/>
              </a:rPr>
              <a:t> to </a:t>
            </a:r>
            <a:r>
              <a:rPr lang="pl-PL" dirty="0" err="1">
                <a:ea typeface="+mn-lt"/>
                <a:cs typeface="+mn-lt"/>
              </a:rPr>
              <a:t>sending</a:t>
            </a:r>
            <a:r>
              <a:rPr lang="pl-PL" dirty="0">
                <a:ea typeface="+mn-lt"/>
                <a:cs typeface="+mn-lt"/>
              </a:rPr>
              <a:t> </a:t>
            </a:r>
            <a:r>
              <a:rPr lang="pl-PL" dirty="0" err="1">
                <a:ea typeface="+mn-lt"/>
                <a:cs typeface="+mn-lt"/>
              </a:rPr>
              <a:t>valuable</a:t>
            </a:r>
            <a:r>
              <a:rPr lang="pl-PL" dirty="0">
                <a:ea typeface="+mn-lt"/>
                <a:cs typeface="+mn-lt"/>
              </a:rPr>
              <a:t> </a:t>
            </a:r>
            <a:r>
              <a:rPr lang="pl-PL" dirty="0" err="1">
                <a:ea typeface="+mn-lt"/>
                <a:cs typeface="+mn-lt"/>
              </a:rPr>
              <a:t>componentry</a:t>
            </a:r>
            <a:r>
              <a:rPr lang="pl-PL" dirty="0">
                <a:ea typeface="+mn-lt"/>
                <a:cs typeface="+mn-lt"/>
              </a:rPr>
              <a:t> to </a:t>
            </a:r>
            <a:r>
              <a:rPr lang="pl-PL" dirty="0" err="1">
                <a:ea typeface="+mn-lt"/>
                <a:cs typeface="+mn-lt"/>
              </a:rPr>
              <a:t>landfill</a:t>
            </a:r>
            <a:r>
              <a:rPr lang="pl-PL" dirty="0">
                <a:ea typeface="+mn-lt"/>
                <a:cs typeface="+mn-lt"/>
              </a:rPr>
              <a:t>, but </a:t>
            </a:r>
            <a:r>
              <a:rPr lang="pl-PL" dirty="0" err="1">
                <a:ea typeface="+mn-lt"/>
                <a:cs typeface="+mn-lt"/>
              </a:rPr>
              <a:t>it</a:t>
            </a:r>
            <a:r>
              <a:rPr lang="pl-PL" dirty="0">
                <a:ea typeface="+mn-lt"/>
                <a:cs typeface="+mn-lt"/>
              </a:rPr>
              <a:t> </a:t>
            </a:r>
            <a:r>
              <a:rPr lang="pl-PL" dirty="0" err="1">
                <a:ea typeface="+mn-lt"/>
                <a:cs typeface="+mn-lt"/>
              </a:rPr>
              <a:t>comes</a:t>
            </a:r>
            <a:r>
              <a:rPr lang="pl-PL" dirty="0">
                <a:ea typeface="+mn-lt"/>
                <a:cs typeface="+mn-lt"/>
              </a:rPr>
              <a:t> with </a:t>
            </a:r>
            <a:r>
              <a:rPr lang="pl-PL" dirty="0" err="1">
                <a:ea typeface="+mn-lt"/>
                <a:cs typeface="+mn-lt"/>
              </a:rPr>
              <a:t>its</a:t>
            </a:r>
            <a:r>
              <a:rPr lang="pl-PL" dirty="0">
                <a:ea typeface="+mn-lt"/>
                <a:cs typeface="+mn-lt"/>
              </a:rPr>
              <a:t> </a:t>
            </a:r>
            <a:r>
              <a:rPr lang="pl-PL" dirty="0" err="1">
                <a:ea typeface="+mn-lt"/>
                <a:cs typeface="+mn-lt"/>
              </a:rPr>
              <a:t>own</a:t>
            </a:r>
            <a:r>
              <a:rPr lang="pl-PL" dirty="0">
                <a:ea typeface="+mn-lt"/>
                <a:cs typeface="+mn-lt"/>
              </a:rPr>
              <a:t> </a:t>
            </a:r>
            <a:r>
              <a:rPr lang="pl-PL" dirty="0" err="1">
                <a:ea typeface="+mn-lt"/>
                <a:cs typeface="+mn-lt"/>
              </a:rPr>
              <a:t>ethical</a:t>
            </a:r>
            <a:r>
              <a:rPr lang="pl-PL" dirty="0">
                <a:ea typeface="+mn-lt"/>
                <a:cs typeface="+mn-lt"/>
              </a:rPr>
              <a:t> </a:t>
            </a:r>
            <a:r>
              <a:rPr lang="pl-PL" dirty="0" err="1">
                <a:ea typeface="+mn-lt"/>
                <a:cs typeface="+mn-lt"/>
              </a:rPr>
              <a:t>considerations</a:t>
            </a:r>
            <a:r>
              <a:rPr lang="pl-PL" dirty="0">
                <a:ea typeface="+mn-lt"/>
                <a:cs typeface="+mn-lt"/>
              </a:rPr>
              <a:t>.</a:t>
            </a:r>
            <a:endParaRPr lang="pl-PL" dirty="0"/>
          </a:p>
          <a:p>
            <a:pPr>
              <a:buClr>
                <a:srgbClr val="A2ACB5"/>
              </a:buClr>
            </a:pPr>
            <a:r>
              <a:rPr lang="pl-PL" dirty="0" err="1">
                <a:ea typeface="+mn-lt"/>
                <a:cs typeface="+mn-lt"/>
              </a:rPr>
              <a:t>Processes</a:t>
            </a:r>
            <a:r>
              <a:rPr lang="pl-PL" dirty="0">
                <a:ea typeface="+mn-lt"/>
                <a:cs typeface="+mn-lt"/>
              </a:rPr>
              <a:t> </a:t>
            </a:r>
            <a:r>
              <a:rPr lang="pl-PL" dirty="0" err="1">
                <a:ea typeface="+mn-lt"/>
                <a:cs typeface="+mn-lt"/>
              </a:rPr>
              <a:t>are</a:t>
            </a:r>
            <a:r>
              <a:rPr lang="pl-PL" dirty="0">
                <a:ea typeface="+mn-lt"/>
                <a:cs typeface="+mn-lt"/>
              </a:rPr>
              <a:t> </a:t>
            </a:r>
            <a:r>
              <a:rPr lang="pl-PL" dirty="0" err="1">
                <a:ea typeface="+mn-lt"/>
                <a:cs typeface="+mn-lt"/>
              </a:rPr>
              <a:t>slow</a:t>
            </a:r>
            <a:r>
              <a:rPr lang="pl-PL" dirty="0">
                <a:ea typeface="+mn-lt"/>
                <a:cs typeface="+mn-lt"/>
              </a:rPr>
              <a:t> and </a:t>
            </a:r>
            <a:r>
              <a:rPr lang="pl-PL" dirty="0" err="1">
                <a:ea typeface="+mn-lt"/>
                <a:cs typeface="+mn-lt"/>
              </a:rPr>
              <a:t>inefficient</a:t>
            </a:r>
            <a:r>
              <a:rPr lang="pl-PL" dirty="0">
                <a:ea typeface="+mn-lt"/>
                <a:cs typeface="+mn-lt"/>
              </a:rPr>
              <a:t>.</a:t>
            </a:r>
            <a:endParaRPr lang="pl-PL" dirty="0"/>
          </a:p>
          <a:p>
            <a:pPr>
              <a:buClr>
                <a:srgbClr val="A2ACB5"/>
              </a:buClr>
            </a:pPr>
            <a:endParaRPr lang="pl-PL" dirty="0"/>
          </a:p>
        </p:txBody>
      </p:sp>
    </p:spTree>
    <p:extLst>
      <p:ext uri="{BB962C8B-B14F-4D97-AF65-F5344CB8AC3E}">
        <p14:creationId xmlns:p14="http://schemas.microsoft.com/office/powerpoint/2010/main" val="30393975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ekst, telefon komórkowy, sprzęt elektroniczny&#10;&#10;Opis wygenerowany automatycznie">
            <a:extLst>
              <a:ext uri="{FF2B5EF4-FFF2-40B4-BE49-F238E27FC236}">
                <a16:creationId xmlns:a16="http://schemas.microsoft.com/office/drawing/2014/main" id="{E7FF52F7-BFB5-D6DA-CC50-6F178D41B9F0}"/>
              </a:ext>
            </a:extLst>
          </p:cNvPr>
          <p:cNvPicPr>
            <a:picLocks noChangeAspect="1"/>
          </p:cNvPicPr>
          <p:nvPr/>
        </p:nvPicPr>
        <p:blipFill rotWithShape="1">
          <a:blip r:embed="rId2">
            <a:alphaModFix amt="60000"/>
          </a:blip>
          <a:srcRect l="17666" r="38051"/>
          <a:stretch/>
        </p:blipFill>
        <p:spPr>
          <a:xfrm>
            <a:off x="-1" y="1"/>
            <a:ext cx="5295331" cy="6875834"/>
          </a:xfrm>
          <a:prstGeom prst="rect">
            <a:avLst/>
          </a:prstGeom>
        </p:spPr>
      </p:pic>
      <p:sp>
        <p:nvSpPr>
          <p:cNvPr id="2" name="Tytuł 1">
            <a:extLst>
              <a:ext uri="{FF2B5EF4-FFF2-40B4-BE49-F238E27FC236}">
                <a16:creationId xmlns:a16="http://schemas.microsoft.com/office/drawing/2014/main" id="{F69E6FD1-BF9B-7CF7-AD50-310AC681B186}"/>
              </a:ext>
            </a:extLst>
          </p:cNvPr>
          <p:cNvSpPr>
            <a:spLocks noGrp="1"/>
          </p:cNvSpPr>
          <p:nvPr>
            <p:ph type="title"/>
          </p:nvPr>
        </p:nvSpPr>
        <p:spPr>
          <a:xfrm>
            <a:off x="591674" y="1395699"/>
            <a:ext cx="4223965" cy="4111831"/>
          </a:xfrm>
        </p:spPr>
        <p:txBody>
          <a:bodyPr>
            <a:normAutofit/>
          </a:bodyPr>
          <a:lstStyle/>
          <a:p>
            <a:pPr algn="ctr"/>
            <a:r>
              <a:rPr lang="pl-PL">
                <a:solidFill>
                  <a:srgbClr val="FFFFFF"/>
                </a:solidFill>
                <a:ea typeface="+mj-lt"/>
                <a:cs typeface="+mj-lt"/>
              </a:rPr>
              <a:t>How to recycle mobile phones, computers and other electronics?</a:t>
            </a:r>
            <a:endParaRPr lang="pl-PL">
              <a:solidFill>
                <a:srgbClr val="FFFFFF"/>
              </a:solidFill>
            </a:endParaRPr>
          </a:p>
        </p:txBody>
      </p:sp>
      <p:sp>
        <p:nvSpPr>
          <p:cNvPr id="3" name="Symbol zastępczy zawartości 2">
            <a:extLst>
              <a:ext uri="{FF2B5EF4-FFF2-40B4-BE49-F238E27FC236}">
                <a16:creationId xmlns:a16="http://schemas.microsoft.com/office/drawing/2014/main" id="{89525105-977A-0825-3FB6-2FDB5DA406FC}"/>
              </a:ext>
            </a:extLst>
          </p:cNvPr>
          <p:cNvSpPr>
            <a:spLocks noGrp="1"/>
          </p:cNvSpPr>
          <p:nvPr>
            <p:ph idx="1"/>
          </p:nvPr>
        </p:nvSpPr>
        <p:spPr>
          <a:xfrm>
            <a:off x="6096000" y="876300"/>
            <a:ext cx="5219700" cy="5105400"/>
          </a:xfrm>
        </p:spPr>
        <p:txBody>
          <a:bodyPr vert="horz" lIns="91440" tIns="45720" rIns="91440" bIns="45720" rtlCol="0">
            <a:normAutofit/>
          </a:bodyPr>
          <a:lstStyle/>
          <a:p>
            <a:r>
              <a:rPr lang="pl-PL">
                <a:latin typeface="Modern Love"/>
                <a:ea typeface="+mn-lt"/>
                <a:cs typeface="+mn-lt"/>
              </a:rPr>
              <a:t>1. </a:t>
            </a:r>
            <a:r>
              <a:rPr lang="pl-PL" err="1">
                <a:latin typeface="Modern Love"/>
                <a:ea typeface="+mn-lt"/>
                <a:cs typeface="+mn-lt"/>
              </a:rPr>
              <a:t>Postpone</a:t>
            </a:r>
            <a:r>
              <a:rPr lang="pl-PL">
                <a:latin typeface="Modern Love"/>
                <a:ea typeface="+mn-lt"/>
                <a:cs typeface="+mn-lt"/>
              </a:rPr>
              <a:t> </a:t>
            </a:r>
            <a:r>
              <a:rPr lang="pl-PL" err="1">
                <a:latin typeface="Modern Love"/>
                <a:ea typeface="+mn-lt"/>
                <a:cs typeface="+mn-lt"/>
              </a:rPr>
              <a:t>upgrading</a:t>
            </a:r>
            <a:r>
              <a:rPr lang="pl-PL">
                <a:latin typeface="Modern Love"/>
                <a:ea typeface="+mn-lt"/>
                <a:cs typeface="+mn-lt"/>
              </a:rPr>
              <a:t> for as </a:t>
            </a:r>
            <a:r>
              <a:rPr lang="pl-PL" err="1">
                <a:latin typeface="Modern Love"/>
                <a:ea typeface="+mn-lt"/>
                <a:cs typeface="+mn-lt"/>
              </a:rPr>
              <a:t>long</a:t>
            </a:r>
            <a:r>
              <a:rPr lang="pl-PL">
                <a:latin typeface="Modern Love"/>
                <a:ea typeface="+mn-lt"/>
                <a:cs typeface="+mn-lt"/>
              </a:rPr>
              <a:t> as </a:t>
            </a:r>
            <a:r>
              <a:rPr lang="pl-PL" err="1">
                <a:latin typeface="Modern Love"/>
                <a:ea typeface="+mn-lt"/>
                <a:cs typeface="+mn-lt"/>
              </a:rPr>
              <a:t>you</a:t>
            </a:r>
            <a:r>
              <a:rPr lang="pl-PL">
                <a:latin typeface="Modern Love"/>
                <a:ea typeface="+mn-lt"/>
                <a:cs typeface="+mn-lt"/>
              </a:rPr>
              <a:t> </a:t>
            </a:r>
            <a:r>
              <a:rPr lang="pl-PL" err="1">
                <a:latin typeface="Modern Love"/>
                <a:ea typeface="+mn-lt"/>
                <a:cs typeface="+mn-lt"/>
              </a:rPr>
              <a:t>can</a:t>
            </a:r>
            <a:r>
              <a:rPr lang="pl-PL">
                <a:latin typeface="Modern Love"/>
                <a:ea typeface="+mn-lt"/>
                <a:cs typeface="+mn-lt"/>
              </a:rPr>
              <a:t>,</a:t>
            </a:r>
            <a:endParaRPr lang="pl-PL">
              <a:latin typeface="Modern Love"/>
            </a:endParaRPr>
          </a:p>
          <a:p>
            <a:pPr>
              <a:buClr>
                <a:srgbClr val="A2ACB5"/>
              </a:buClr>
            </a:pPr>
            <a:r>
              <a:rPr lang="pl-PL">
                <a:latin typeface="Modern Love"/>
                <a:ea typeface="+mn-lt"/>
                <a:cs typeface="+mn-lt"/>
              </a:rPr>
              <a:t>2. </a:t>
            </a:r>
            <a:r>
              <a:rPr lang="pl-PL" err="1">
                <a:latin typeface="Modern Love"/>
                <a:ea typeface="+mn-lt"/>
                <a:cs typeface="+mn-lt"/>
              </a:rPr>
              <a:t>Find</a:t>
            </a:r>
            <a:r>
              <a:rPr lang="pl-PL">
                <a:latin typeface="Modern Love"/>
                <a:ea typeface="+mn-lt"/>
                <a:cs typeface="+mn-lt"/>
              </a:rPr>
              <a:t> </a:t>
            </a:r>
            <a:r>
              <a:rPr lang="pl-PL" err="1">
                <a:latin typeface="Modern Love"/>
                <a:ea typeface="+mn-lt"/>
                <a:cs typeface="+mn-lt"/>
              </a:rPr>
              <a:t>opportunities</a:t>
            </a:r>
            <a:r>
              <a:rPr lang="pl-PL">
                <a:latin typeface="Modern Love"/>
                <a:ea typeface="+mn-lt"/>
                <a:cs typeface="+mn-lt"/>
              </a:rPr>
              <a:t> for </a:t>
            </a:r>
            <a:r>
              <a:rPr lang="pl-PL" err="1">
                <a:latin typeface="Modern Love"/>
                <a:ea typeface="+mn-lt"/>
                <a:cs typeface="+mn-lt"/>
              </a:rPr>
              <a:t>reuse</a:t>
            </a:r>
            <a:r>
              <a:rPr lang="pl-PL">
                <a:latin typeface="Modern Love"/>
                <a:ea typeface="+mn-lt"/>
                <a:cs typeface="+mn-lt"/>
              </a:rPr>
              <a:t>,</a:t>
            </a:r>
            <a:endParaRPr lang="pl-PL">
              <a:latin typeface="Modern Love"/>
            </a:endParaRPr>
          </a:p>
          <a:p>
            <a:pPr>
              <a:buClr>
                <a:srgbClr val="A2ACB5"/>
              </a:buClr>
            </a:pPr>
            <a:r>
              <a:rPr lang="pl-PL">
                <a:latin typeface="Modern Love"/>
                <a:ea typeface="+mn-lt"/>
                <a:cs typeface="+mn-lt"/>
              </a:rPr>
              <a:t>3. </a:t>
            </a:r>
            <a:r>
              <a:rPr lang="pl-PL" err="1">
                <a:latin typeface="Modern Love"/>
                <a:ea typeface="+mn-lt"/>
                <a:cs typeface="+mn-lt"/>
              </a:rPr>
              <a:t>Try</a:t>
            </a:r>
            <a:r>
              <a:rPr lang="pl-PL">
                <a:latin typeface="Modern Love"/>
                <a:ea typeface="+mn-lt"/>
                <a:cs typeface="+mn-lt"/>
              </a:rPr>
              <a:t> </a:t>
            </a:r>
            <a:r>
              <a:rPr lang="pl-PL" err="1">
                <a:latin typeface="Modern Love"/>
                <a:ea typeface="+mn-lt"/>
                <a:cs typeface="+mn-lt"/>
              </a:rPr>
              <a:t>returning</a:t>
            </a:r>
            <a:r>
              <a:rPr lang="pl-PL">
                <a:latin typeface="Modern Love"/>
                <a:ea typeface="+mn-lt"/>
                <a:cs typeface="+mn-lt"/>
              </a:rPr>
              <a:t> the </a:t>
            </a:r>
            <a:r>
              <a:rPr lang="pl-PL" err="1">
                <a:latin typeface="Modern Love"/>
                <a:ea typeface="+mn-lt"/>
                <a:cs typeface="+mn-lt"/>
              </a:rPr>
              <a:t>item</a:t>
            </a:r>
            <a:r>
              <a:rPr lang="pl-PL">
                <a:latin typeface="Modern Love"/>
                <a:ea typeface="+mn-lt"/>
                <a:cs typeface="+mn-lt"/>
              </a:rPr>
              <a:t> to the </a:t>
            </a:r>
            <a:r>
              <a:rPr lang="pl-PL" err="1">
                <a:latin typeface="Modern Love"/>
                <a:ea typeface="+mn-lt"/>
                <a:cs typeface="+mn-lt"/>
              </a:rPr>
              <a:t>manufacturer</a:t>
            </a:r>
            <a:r>
              <a:rPr lang="pl-PL">
                <a:latin typeface="Modern Love"/>
                <a:ea typeface="+mn-lt"/>
                <a:cs typeface="+mn-lt"/>
              </a:rPr>
              <a:t>,</a:t>
            </a:r>
            <a:endParaRPr lang="pl-PL">
              <a:latin typeface="Modern Love"/>
            </a:endParaRPr>
          </a:p>
          <a:p>
            <a:pPr>
              <a:buClr>
                <a:srgbClr val="A2ACB5"/>
              </a:buClr>
            </a:pPr>
            <a:r>
              <a:rPr lang="pl-PL">
                <a:latin typeface="Modern Love"/>
                <a:ea typeface="+mn-lt"/>
                <a:cs typeface="+mn-lt"/>
              </a:rPr>
              <a:t>4. Take </a:t>
            </a:r>
            <a:r>
              <a:rPr lang="pl-PL" err="1">
                <a:latin typeface="Modern Love"/>
                <a:ea typeface="+mn-lt"/>
                <a:cs typeface="+mn-lt"/>
              </a:rPr>
              <a:t>them</a:t>
            </a:r>
            <a:r>
              <a:rPr lang="pl-PL">
                <a:latin typeface="Modern Love"/>
                <a:ea typeface="+mn-lt"/>
                <a:cs typeface="+mn-lt"/>
              </a:rPr>
              <a:t> to a </a:t>
            </a:r>
            <a:r>
              <a:rPr lang="pl-PL" err="1">
                <a:latin typeface="Modern Love"/>
                <a:ea typeface="+mn-lt"/>
                <a:cs typeface="+mn-lt"/>
              </a:rPr>
              <a:t>dedicated</a:t>
            </a:r>
            <a:r>
              <a:rPr lang="pl-PL">
                <a:latin typeface="Modern Love"/>
                <a:ea typeface="+mn-lt"/>
                <a:cs typeface="+mn-lt"/>
              </a:rPr>
              <a:t> e-waste recycling </a:t>
            </a:r>
            <a:r>
              <a:rPr lang="pl-PL" err="1">
                <a:latin typeface="Modern Love"/>
                <a:ea typeface="+mn-lt"/>
                <a:cs typeface="+mn-lt"/>
              </a:rPr>
              <a:t>facility</a:t>
            </a:r>
            <a:r>
              <a:rPr lang="pl-PL">
                <a:latin typeface="Modern Love"/>
                <a:ea typeface="+mn-lt"/>
                <a:cs typeface="+mn-lt"/>
              </a:rPr>
              <a:t>.</a:t>
            </a:r>
            <a:endParaRPr lang="pl-PL">
              <a:latin typeface="Modern Love"/>
            </a:endParaRPr>
          </a:p>
        </p:txBody>
      </p:sp>
    </p:spTree>
    <p:extLst>
      <p:ext uri="{BB962C8B-B14F-4D97-AF65-F5344CB8AC3E}">
        <p14:creationId xmlns:p14="http://schemas.microsoft.com/office/powerpoint/2010/main" val="28948676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E878EF1-83FB-00A8-C49D-6DB18F09E406}"/>
              </a:ext>
            </a:extLst>
          </p:cNvPr>
          <p:cNvSpPr>
            <a:spLocks noGrp="1"/>
          </p:cNvSpPr>
          <p:nvPr>
            <p:ph type="title"/>
          </p:nvPr>
        </p:nvSpPr>
        <p:spPr>
          <a:xfrm>
            <a:off x="-2536016" y="-961147"/>
            <a:ext cx="7404248" cy="7817960"/>
          </a:xfrm>
        </p:spPr>
        <p:txBody>
          <a:bodyPr>
            <a:normAutofit/>
          </a:bodyPr>
          <a:lstStyle/>
          <a:p>
            <a:pPr algn="ctr"/>
            <a:r>
              <a:rPr lang="pl-PL" sz="2500" dirty="0"/>
              <a:t>                       </a:t>
            </a:r>
            <a:r>
              <a:rPr lang="pl-PL" sz="1100" dirty="0"/>
              <a:t> </a:t>
            </a:r>
            <a:r>
              <a:rPr lang="pl-PL" sz="3600" dirty="0"/>
              <a:t>  </a:t>
            </a:r>
            <a:r>
              <a:rPr lang="pl-PL" sz="3600" dirty="0" err="1"/>
              <a:t>Sources</a:t>
            </a:r>
            <a:endParaRPr lang="pl-PL" sz="3600" dirty="0"/>
          </a:p>
        </p:txBody>
      </p:sp>
      <p:grpSp>
        <p:nvGrpSpPr>
          <p:cNvPr id="11" name="Group 10">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2"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Symbol zastępczy zawartości 2">
            <a:extLst>
              <a:ext uri="{FF2B5EF4-FFF2-40B4-BE49-F238E27FC236}">
                <a16:creationId xmlns:a16="http://schemas.microsoft.com/office/drawing/2014/main" id="{678F197C-87A7-FDE4-A152-77448C391911}"/>
              </a:ext>
            </a:extLst>
          </p:cNvPr>
          <p:cNvGraphicFramePr>
            <a:graphicFrameLocks noGrp="1"/>
          </p:cNvGraphicFramePr>
          <p:nvPr>
            <p:ph idx="1"/>
            <p:extLst>
              <p:ext uri="{D42A27DB-BD31-4B8C-83A1-F6EECF244321}">
                <p14:modId xmlns:p14="http://schemas.microsoft.com/office/powerpoint/2010/main" val="3065455558"/>
              </p:ext>
            </p:extLst>
          </p:nvPr>
        </p:nvGraphicFramePr>
        <p:xfrm>
          <a:off x="5074567" y="876300"/>
          <a:ext cx="6525661" cy="453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639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F88DD2-0525-45BD-8FFA-E602F3E00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A7F81C-A421-4901-947E-FE6003F6D5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6413" y="1093539"/>
            <a:ext cx="7809672" cy="46520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A16C3B6-49C9-299D-6CD4-AA45B3205A3C}"/>
              </a:ext>
            </a:extLst>
          </p:cNvPr>
          <p:cNvSpPr>
            <a:spLocks noGrp="1"/>
          </p:cNvSpPr>
          <p:nvPr>
            <p:ph type="ctrTitle"/>
          </p:nvPr>
        </p:nvSpPr>
        <p:spPr>
          <a:xfrm>
            <a:off x="2204963" y="1540259"/>
            <a:ext cx="6992573" cy="2441766"/>
          </a:xfrm>
        </p:spPr>
        <p:txBody>
          <a:bodyPr>
            <a:normAutofit/>
          </a:bodyPr>
          <a:lstStyle/>
          <a:p>
            <a:r>
              <a:rPr lang="en" dirty="0">
                <a:latin typeface="Modern Love"/>
              </a:rPr>
              <a:t>Thank you for your attention!</a:t>
            </a:r>
            <a:endParaRPr lang="pl-PL" dirty="0">
              <a:latin typeface="Modern Love"/>
            </a:endParaRPr>
          </a:p>
        </p:txBody>
      </p:sp>
      <p:sp>
        <p:nvSpPr>
          <p:cNvPr id="3" name="Podtytuł 2">
            <a:extLst>
              <a:ext uri="{FF2B5EF4-FFF2-40B4-BE49-F238E27FC236}">
                <a16:creationId xmlns:a16="http://schemas.microsoft.com/office/drawing/2014/main" id="{DE6FC038-B80F-6D38-3377-BE75A1B3DFBD}"/>
              </a:ext>
            </a:extLst>
          </p:cNvPr>
          <p:cNvSpPr>
            <a:spLocks noGrp="1"/>
          </p:cNvSpPr>
          <p:nvPr>
            <p:ph type="subTitle" idx="1"/>
          </p:nvPr>
        </p:nvSpPr>
        <p:spPr>
          <a:xfrm>
            <a:off x="2896634" y="4382668"/>
            <a:ext cx="5609230" cy="898249"/>
          </a:xfrm>
        </p:spPr>
        <p:txBody>
          <a:bodyPr vert="horz" lIns="91440" tIns="45720" rIns="91440" bIns="45720" rtlCol="0">
            <a:normAutofit/>
          </a:bodyPr>
          <a:lstStyle/>
          <a:p>
            <a:r>
              <a:rPr lang="pl-PL" dirty="0"/>
              <a:t>Paweł GIL</a:t>
            </a:r>
          </a:p>
          <a:p>
            <a:r>
              <a:rPr lang="pl-PL" dirty="0"/>
              <a:t>7a</a:t>
            </a:r>
          </a:p>
        </p:txBody>
      </p:sp>
      <p:grpSp>
        <p:nvGrpSpPr>
          <p:cNvPr id="12" name="Group 11">
            <a:extLst>
              <a:ext uri="{FF2B5EF4-FFF2-40B4-BE49-F238E27FC236}">
                <a16:creationId xmlns:a16="http://schemas.microsoft.com/office/drawing/2014/main" id="{48C13245-814C-4683-8CDF-1B390D8E8F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87044" y="35"/>
            <a:ext cx="740657" cy="6868389"/>
            <a:chOff x="10787044" y="35"/>
            <a:chExt cx="740657" cy="6868389"/>
          </a:xfrm>
        </p:grpSpPr>
        <p:sp>
          <p:nvSpPr>
            <p:cNvPr id="13" name="Freeform 8">
              <a:extLst>
                <a:ext uri="{FF2B5EF4-FFF2-40B4-BE49-F238E27FC236}">
                  <a16:creationId xmlns:a16="http://schemas.microsoft.com/office/drawing/2014/main" id="{FCF0A957-E326-423C-BC4A-FF00489735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5740" y="675878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3">
              <a:extLst>
                <a:ext uri="{FF2B5EF4-FFF2-40B4-BE49-F238E27FC236}">
                  <a16:creationId xmlns:a16="http://schemas.microsoft.com/office/drawing/2014/main" id="{0668B27B-170A-428A-AF0D-91FEA72883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6853" y="77391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1">
              <a:extLst>
                <a:ext uri="{FF2B5EF4-FFF2-40B4-BE49-F238E27FC236}">
                  <a16:creationId xmlns:a16="http://schemas.microsoft.com/office/drawing/2014/main" id="{CB64A552-895A-45B8-A3C5-478A680BD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4811" y="99162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3">
              <a:extLst>
                <a:ext uri="{FF2B5EF4-FFF2-40B4-BE49-F238E27FC236}">
                  <a16:creationId xmlns:a16="http://schemas.microsoft.com/office/drawing/2014/main" id="{147B232C-6131-4E4B-9B96-2803BE0361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2897" y="123040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4">
              <a:extLst>
                <a:ext uri="{FF2B5EF4-FFF2-40B4-BE49-F238E27FC236}">
                  <a16:creationId xmlns:a16="http://schemas.microsoft.com/office/drawing/2014/main" id="{39B8A09C-58C1-4869-90F8-1A57C3B3E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6779" y="47916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5">
              <a:extLst>
                <a:ext uri="{FF2B5EF4-FFF2-40B4-BE49-F238E27FC236}">
                  <a16:creationId xmlns:a16="http://schemas.microsoft.com/office/drawing/2014/main" id="{2B1229EA-8205-4A42-8EA7-FB09AE926F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2757" y="1440001"/>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6">
              <a:extLst>
                <a:ext uri="{FF2B5EF4-FFF2-40B4-BE49-F238E27FC236}">
                  <a16:creationId xmlns:a16="http://schemas.microsoft.com/office/drawing/2014/main" id="{D4470946-4A14-4F13-BD79-4B3E37C993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2453" y="223027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7">
              <a:extLst>
                <a:ext uri="{FF2B5EF4-FFF2-40B4-BE49-F238E27FC236}">
                  <a16:creationId xmlns:a16="http://schemas.microsoft.com/office/drawing/2014/main" id="{7AC74792-ED4F-41D3-AADA-998E039A9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8906" y="164974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9">
              <a:extLst>
                <a:ext uri="{FF2B5EF4-FFF2-40B4-BE49-F238E27FC236}">
                  <a16:creationId xmlns:a16="http://schemas.microsoft.com/office/drawing/2014/main" id="{E91D042B-B982-4194-9ED8-F10723361F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8356" y="232099"/>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60">
              <a:extLst>
                <a:ext uri="{FF2B5EF4-FFF2-40B4-BE49-F238E27FC236}">
                  <a16:creationId xmlns:a16="http://schemas.microsoft.com/office/drawing/2014/main" id="{F77A341B-6052-4DBC-841F-E4324DED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7543" y="1925121"/>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1">
              <a:extLst>
                <a:ext uri="{FF2B5EF4-FFF2-40B4-BE49-F238E27FC236}">
                  <a16:creationId xmlns:a16="http://schemas.microsoft.com/office/drawing/2014/main" id="{3436E028-9F68-4BBF-BC5E-62F3640731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2286" y="1893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8">
              <a:extLst>
                <a:ext uri="{FF2B5EF4-FFF2-40B4-BE49-F238E27FC236}">
                  <a16:creationId xmlns:a16="http://schemas.microsoft.com/office/drawing/2014/main" id="{91E29C05-6C06-4612-B219-6E460FA10F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9122" y="69763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9">
              <a:extLst>
                <a:ext uri="{FF2B5EF4-FFF2-40B4-BE49-F238E27FC236}">
                  <a16:creationId xmlns:a16="http://schemas.microsoft.com/office/drawing/2014/main" id="{4EB0B1DF-5DD1-45C7-9A66-E94AE76037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1494" y="92868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0">
              <a:extLst>
                <a:ext uri="{FF2B5EF4-FFF2-40B4-BE49-F238E27FC236}">
                  <a16:creationId xmlns:a16="http://schemas.microsoft.com/office/drawing/2014/main" id="{E2524225-AC95-4678-87E3-686FC9AAC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6153" y="116647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1">
              <a:extLst>
                <a:ext uri="{FF2B5EF4-FFF2-40B4-BE49-F238E27FC236}">
                  <a16:creationId xmlns:a16="http://schemas.microsoft.com/office/drawing/2014/main" id="{E6350E8A-2FB3-4DBB-BF52-4259F9A9B0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9203" y="217953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2">
              <a:extLst>
                <a:ext uri="{FF2B5EF4-FFF2-40B4-BE49-F238E27FC236}">
                  <a16:creationId xmlns:a16="http://schemas.microsoft.com/office/drawing/2014/main" id="{338C6DC9-EE20-49E6-8281-0033A6FF4D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7039" y="1957080"/>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3">
              <a:extLst>
                <a:ext uri="{FF2B5EF4-FFF2-40B4-BE49-F238E27FC236}">
                  <a16:creationId xmlns:a16="http://schemas.microsoft.com/office/drawing/2014/main" id="{894DC315-2D96-4BC3-A199-C77AE5CF0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9596" y="1642292"/>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4">
              <a:extLst>
                <a:ext uri="{FF2B5EF4-FFF2-40B4-BE49-F238E27FC236}">
                  <a16:creationId xmlns:a16="http://schemas.microsoft.com/office/drawing/2014/main" id="{4C826DC1-9DE6-4A64-9EA0-AAB00CD8A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0612" y="49305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6">
              <a:extLst>
                <a:ext uri="{FF2B5EF4-FFF2-40B4-BE49-F238E27FC236}">
                  <a16:creationId xmlns:a16="http://schemas.microsoft.com/office/drawing/2014/main" id="{FA46AC8B-F089-47CE-9DC2-6E2B1CE7F9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0581" y="147044"/>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9">
              <a:extLst>
                <a:ext uri="{FF2B5EF4-FFF2-40B4-BE49-F238E27FC236}">
                  <a16:creationId xmlns:a16="http://schemas.microsoft.com/office/drawing/2014/main" id="{DB24D748-082E-4791-867B-99D4165343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384" y="142994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0">
              <a:extLst>
                <a:ext uri="{FF2B5EF4-FFF2-40B4-BE49-F238E27FC236}">
                  <a16:creationId xmlns:a16="http://schemas.microsoft.com/office/drawing/2014/main" id="{AFDFD666-F5D8-4B50-BDEA-9B94D05C2F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3236" y="2052850"/>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2">
              <a:extLst>
                <a:ext uri="{FF2B5EF4-FFF2-40B4-BE49-F238E27FC236}">
                  <a16:creationId xmlns:a16="http://schemas.microsoft.com/office/drawing/2014/main" id="{A722F4FD-DC6B-4BBE-8AB4-AC4948DE0A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1929" y="3197104"/>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3">
              <a:extLst>
                <a:ext uri="{FF2B5EF4-FFF2-40B4-BE49-F238E27FC236}">
                  <a16:creationId xmlns:a16="http://schemas.microsoft.com/office/drawing/2014/main" id="{31F4EE6C-D2E3-4C2A-AE2F-C6B793580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842" y="426936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4">
              <a:extLst>
                <a:ext uri="{FF2B5EF4-FFF2-40B4-BE49-F238E27FC236}">
                  <a16:creationId xmlns:a16="http://schemas.microsoft.com/office/drawing/2014/main" id="{795D566D-FA05-4DD4-98CD-CBCC2136B0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772" y="523811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5">
              <a:extLst>
                <a:ext uri="{FF2B5EF4-FFF2-40B4-BE49-F238E27FC236}">
                  <a16:creationId xmlns:a16="http://schemas.microsoft.com/office/drawing/2014/main" id="{3AA7A2AF-3B59-452A-8DD8-656112A388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8849" y="447712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6">
              <a:extLst>
                <a:ext uri="{FF2B5EF4-FFF2-40B4-BE49-F238E27FC236}">
                  <a16:creationId xmlns:a16="http://schemas.microsoft.com/office/drawing/2014/main" id="{AAC39DF9-3884-4327-B2FA-A2701FA9D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3759" y="5909458"/>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7">
              <a:extLst>
                <a:ext uri="{FF2B5EF4-FFF2-40B4-BE49-F238E27FC236}">
                  <a16:creationId xmlns:a16="http://schemas.microsoft.com/office/drawing/2014/main" id="{E946AEAA-0F9A-4EE1-894F-3651B5BCD5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5327" y="2961164"/>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8">
              <a:extLst>
                <a:ext uri="{FF2B5EF4-FFF2-40B4-BE49-F238E27FC236}">
                  <a16:creationId xmlns:a16="http://schemas.microsoft.com/office/drawing/2014/main" id="{084AB563-FE85-4FC5-84CB-3541123E3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996" y="4753633"/>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9">
              <a:extLst>
                <a:ext uri="{FF2B5EF4-FFF2-40B4-BE49-F238E27FC236}">
                  <a16:creationId xmlns:a16="http://schemas.microsoft.com/office/drawing/2014/main" id="{88220D5D-AF2C-4D36-B14E-DB84414E55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5104" y="4994754"/>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0">
              <a:extLst>
                <a:ext uri="{FF2B5EF4-FFF2-40B4-BE49-F238E27FC236}">
                  <a16:creationId xmlns:a16="http://schemas.microsoft.com/office/drawing/2014/main" id="{76E4F92A-4D4C-462E-99FC-FB21F25403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0068" y="2499082"/>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1">
              <a:extLst>
                <a:ext uri="{FF2B5EF4-FFF2-40B4-BE49-F238E27FC236}">
                  <a16:creationId xmlns:a16="http://schemas.microsoft.com/office/drawing/2014/main" id="{DDB41153-18F5-4F0F-A102-AFE20312BB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5369" y="633706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2">
              <a:extLst>
                <a:ext uri="{FF2B5EF4-FFF2-40B4-BE49-F238E27FC236}">
                  <a16:creationId xmlns:a16="http://schemas.microsoft.com/office/drawing/2014/main" id="{D0AEAC75-B2F2-4A75-8C45-D8741383A4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1729" y="545002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a:extLst>
                <a:ext uri="{FF2B5EF4-FFF2-40B4-BE49-F238E27FC236}">
                  <a16:creationId xmlns:a16="http://schemas.microsoft.com/office/drawing/2014/main" id="{C28CF6F0-7581-4ACB-966A-312C4BE295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5519" y="396272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5">
              <a:extLst>
                <a:ext uri="{FF2B5EF4-FFF2-40B4-BE49-F238E27FC236}">
                  <a16:creationId xmlns:a16="http://schemas.microsoft.com/office/drawing/2014/main" id="{059F9808-8439-4BB9-9CB0-42B6A5E9E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251" y="566975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AD9721E5-A6CE-47DA-B090-3C53E399D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427" y="273170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7">
              <a:extLst>
                <a:ext uri="{FF2B5EF4-FFF2-40B4-BE49-F238E27FC236}">
                  <a16:creationId xmlns:a16="http://schemas.microsoft.com/office/drawing/2014/main" id="{CF420341-C634-4EC9-9977-286A408DCA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0572" y="373160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8">
              <a:extLst>
                <a:ext uri="{FF2B5EF4-FFF2-40B4-BE49-F238E27FC236}">
                  <a16:creationId xmlns:a16="http://schemas.microsoft.com/office/drawing/2014/main" id="{1F9B4768-0BD0-4EF2-B7BE-12E98C2F52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5829" y="349813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2">
              <a:extLst>
                <a:ext uri="{FF2B5EF4-FFF2-40B4-BE49-F238E27FC236}">
                  <a16:creationId xmlns:a16="http://schemas.microsoft.com/office/drawing/2014/main" id="{97A56EF0-8F66-4B31-B41D-6F5398772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261" y="2927168"/>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63">
              <a:extLst>
                <a:ext uri="{FF2B5EF4-FFF2-40B4-BE49-F238E27FC236}">
                  <a16:creationId xmlns:a16="http://schemas.microsoft.com/office/drawing/2014/main" id="{B96A0F75-5776-4CF2-993D-894482682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7619" y="4065781"/>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64">
              <a:extLst>
                <a:ext uri="{FF2B5EF4-FFF2-40B4-BE49-F238E27FC236}">
                  <a16:creationId xmlns:a16="http://schemas.microsoft.com/office/drawing/2014/main" id="{A9D57FF8-0FF7-499A-95C1-1902DBA397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570" y="265886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5">
              <a:extLst>
                <a:ext uri="{FF2B5EF4-FFF2-40B4-BE49-F238E27FC236}">
                  <a16:creationId xmlns:a16="http://schemas.microsoft.com/office/drawing/2014/main" id="{23C92D21-4927-4081-8333-157D98AA73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6201" y="380287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6">
              <a:extLst>
                <a:ext uri="{FF2B5EF4-FFF2-40B4-BE49-F238E27FC236}">
                  <a16:creationId xmlns:a16="http://schemas.microsoft.com/office/drawing/2014/main" id="{4394BFC1-55C5-44E2-AACC-7587C0EF70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83" y="534931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7">
              <a:extLst>
                <a:ext uri="{FF2B5EF4-FFF2-40B4-BE49-F238E27FC236}">
                  <a16:creationId xmlns:a16="http://schemas.microsoft.com/office/drawing/2014/main" id="{7CBA8187-E044-481E-8257-8E80919FCD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4163" y="456533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8">
              <a:extLst>
                <a:ext uri="{FF2B5EF4-FFF2-40B4-BE49-F238E27FC236}">
                  <a16:creationId xmlns:a16="http://schemas.microsoft.com/office/drawing/2014/main" id="{FC1D81B0-80EF-452F-8C09-018309EDF3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51" y="3222593"/>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9">
              <a:extLst>
                <a:ext uri="{FF2B5EF4-FFF2-40B4-BE49-F238E27FC236}">
                  <a16:creationId xmlns:a16="http://schemas.microsoft.com/office/drawing/2014/main" id="{0276D2BC-DC32-4E2C-A2D9-B28AB72A06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0808" y="5631556"/>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70">
              <a:extLst>
                <a:ext uri="{FF2B5EF4-FFF2-40B4-BE49-F238E27FC236}">
                  <a16:creationId xmlns:a16="http://schemas.microsoft.com/office/drawing/2014/main" id="{D3E0221A-D08B-48CE-91D2-E4ADAE66FF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5021" y="6223300"/>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71">
              <a:extLst>
                <a:ext uri="{FF2B5EF4-FFF2-40B4-BE49-F238E27FC236}">
                  <a16:creationId xmlns:a16="http://schemas.microsoft.com/office/drawing/2014/main" id="{FCEECE06-9F03-421A-8739-F147CBFBB8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2351" y="5110906"/>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72">
              <a:extLst>
                <a:ext uri="{FF2B5EF4-FFF2-40B4-BE49-F238E27FC236}">
                  <a16:creationId xmlns:a16="http://schemas.microsoft.com/office/drawing/2014/main" id="{3FCB715D-1080-4ADE-841F-455C2ED05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9088" y="4884047"/>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3">
              <a:extLst>
                <a:ext uri="{FF2B5EF4-FFF2-40B4-BE49-F238E27FC236}">
                  <a16:creationId xmlns:a16="http://schemas.microsoft.com/office/drawing/2014/main" id="{ADBA71EE-B78E-488B-95FE-30E3146F11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61" y="4384412"/>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4">
              <a:extLst>
                <a:ext uri="{FF2B5EF4-FFF2-40B4-BE49-F238E27FC236}">
                  <a16:creationId xmlns:a16="http://schemas.microsoft.com/office/drawing/2014/main" id="{7562BF4A-0955-4F49-A1B6-F7CC94DE5B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1913" y="5964696"/>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5">
              <a:extLst>
                <a:ext uri="{FF2B5EF4-FFF2-40B4-BE49-F238E27FC236}">
                  <a16:creationId xmlns:a16="http://schemas.microsoft.com/office/drawing/2014/main" id="{0FF96FA9-0A15-47B1-B6CB-1E4E2F7515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922" y="2419092"/>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7">
              <a:extLst>
                <a:ext uri="{FF2B5EF4-FFF2-40B4-BE49-F238E27FC236}">
                  <a16:creationId xmlns:a16="http://schemas.microsoft.com/office/drawing/2014/main" id="{0AC9EA6E-A70F-438B-A876-C8D321BD0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2168" y="358337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85">
              <a:extLst>
                <a:ext uri="{FF2B5EF4-FFF2-40B4-BE49-F238E27FC236}">
                  <a16:creationId xmlns:a16="http://schemas.microsoft.com/office/drawing/2014/main" id="{2B8303FD-18E3-463D-A1BE-50351FF91C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8427" y="641119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7">
              <a:extLst>
                <a:ext uri="{FF2B5EF4-FFF2-40B4-BE49-F238E27FC236}">
                  <a16:creationId xmlns:a16="http://schemas.microsoft.com/office/drawing/2014/main" id="{CD2967F6-E8C5-4FF3-BF71-C9525399FA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2918" y="6665429"/>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8">
              <a:extLst>
                <a:ext uri="{FF2B5EF4-FFF2-40B4-BE49-F238E27FC236}">
                  <a16:creationId xmlns:a16="http://schemas.microsoft.com/office/drawing/2014/main" id="{21B404BE-C805-421D-9AAC-6707C9046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467" y="568064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36">
              <a:extLst>
                <a:ext uri="{FF2B5EF4-FFF2-40B4-BE49-F238E27FC236}">
                  <a16:creationId xmlns:a16="http://schemas.microsoft.com/office/drawing/2014/main" id="{D0688AE5-65F5-493E-827D-5F53D6BBB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237" y="6142924"/>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9" name="Group 68">
              <a:extLst>
                <a:ext uri="{FF2B5EF4-FFF2-40B4-BE49-F238E27FC236}">
                  <a16:creationId xmlns:a16="http://schemas.microsoft.com/office/drawing/2014/main" id="{5599ED47-42E6-4E04-AE42-C7004226087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787044" y="52193"/>
              <a:ext cx="226563" cy="6791450"/>
              <a:chOff x="10787044" y="52193"/>
              <a:chExt cx="226563" cy="6791450"/>
            </a:xfrm>
          </p:grpSpPr>
          <p:sp>
            <p:nvSpPr>
              <p:cNvPr id="71" name="Freeform 105">
                <a:extLst>
                  <a:ext uri="{FF2B5EF4-FFF2-40B4-BE49-F238E27FC236}">
                    <a16:creationId xmlns:a16="http://schemas.microsoft.com/office/drawing/2014/main" id="{FEBB16EB-3510-499C-BD5B-72B8D1565C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96643" y="195854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6">
                <a:extLst>
                  <a:ext uri="{FF2B5EF4-FFF2-40B4-BE49-F238E27FC236}">
                    <a16:creationId xmlns:a16="http://schemas.microsoft.com/office/drawing/2014/main" id="{01E7EE2F-E451-446F-866F-DCC0D55ABE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6280" y="56566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7">
                <a:extLst>
                  <a:ext uri="{FF2B5EF4-FFF2-40B4-BE49-F238E27FC236}">
                    <a16:creationId xmlns:a16="http://schemas.microsoft.com/office/drawing/2014/main" id="{5A80DC8E-3D9F-4825-8C41-DFDCF4952A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72045" y="2245611"/>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8">
                <a:extLst>
                  <a:ext uri="{FF2B5EF4-FFF2-40B4-BE49-F238E27FC236}">
                    <a16:creationId xmlns:a16="http://schemas.microsoft.com/office/drawing/2014/main" id="{2675F4A7-AE1A-47A1-A960-8A917309CA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83951" y="1175507"/>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9">
                <a:extLst>
                  <a:ext uri="{FF2B5EF4-FFF2-40B4-BE49-F238E27FC236}">
                    <a16:creationId xmlns:a16="http://schemas.microsoft.com/office/drawing/2014/main" id="{EE1090E2-8839-4B79-9409-B83BDACDF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67148" y="1676832"/>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0">
                <a:extLst>
                  <a:ext uri="{FF2B5EF4-FFF2-40B4-BE49-F238E27FC236}">
                    <a16:creationId xmlns:a16="http://schemas.microsoft.com/office/drawing/2014/main" id="{944EADFA-F1A3-43C3-800A-3196A6DC88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64004" y="317827"/>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1">
                <a:extLst>
                  <a:ext uri="{FF2B5EF4-FFF2-40B4-BE49-F238E27FC236}">
                    <a16:creationId xmlns:a16="http://schemas.microsoft.com/office/drawing/2014/main" id="{B12A279B-C84D-4D92-A026-1F897AFBAE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65203" y="1405327"/>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2">
                <a:extLst>
                  <a:ext uri="{FF2B5EF4-FFF2-40B4-BE49-F238E27FC236}">
                    <a16:creationId xmlns:a16="http://schemas.microsoft.com/office/drawing/2014/main" id="{A22785F8-1B9D-43B1-8BE9-11FECFFE0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74706" y="88667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91">
                <a:extLst>
                  <a:ext uri="{FF2B5EF4-FFF2-40B4-BE49-F238E27FC236}">
                    <a16:creationId xmlns:a16="http://schemas.microsoft.com/office/drawing/2014/main" id="{7834B709-D584-4D09-8FEB-884C4A0AF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75463" y="274068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92">
                <a:extLst>
                  <a:ext uri="{FF2B5EF4-FFF2-40B4-BE49-F238E27FC236}">
                    <a16:creationId xmlns:a16="http://schemas.microsoft.com/office/drawing/2014/main" id="{870A8469-4867-4C6E-814C-5ED7E1101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54503" y="246534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93">
                <a:extLst>
                  <a:ext uri="{FF2B5EF4-FFF2-40B4-BE49-F238E27FC236}">
                    <a16:creationId xmlns:a16="http://schemas.microsoft.com/office/drawing/2014/main" id="{C33EED5C-57E4-4FAB-BCC8-0E26A486B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64005" y="3261871"/>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94">
                <a:extLst>
                  <a:ext uri="{FF2B5EF4-FFF2-40B4-BE49-F238E27FC236}">
                    <a16:creationId xmlns:a16="http://schemas.microsoft.com/office/drawing/2014/main" id="{034B8EB1-EE90-439D-8E6D-7DAC6E4D3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19111" y="5384994"/>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95">
                <a:extLst>
                  <a:ext uri="{FF2B5EF4-FFF2-40B4-BE49-F238E27FC236}">
                    <a16:creationId xmlns:a16="http://schemas.microsoft.com/office/drawing/2014/main" id="{9C2D308A-3BA8-4254-96DD-8B0C884E1D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7462" y="30324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96">
                <a:extLst>
                  <a:ext uri="{FF2B5EF4-FFF2-40B4-BE49-F238E27FC236}">
                    <a16:creationId xmlns:a16="http://schemas.microsoft.com/office/drawing/2014/main" id="{6ABA8F37-C9E0-4CFF-9D07-6C3E39CB7E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02848" y="355202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97">
                <a:extLst>
                  <a:ext uri="{FF2B5EF4-FFF2-40B4-BE49-F238E27FC236}">
                    <a16:creationId xmlns:a16="http://schemas.microsoft.com/office/drawing/2014/main" id="{75D253B4-65EF-435F-9B1E-BC1118E9C9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72160" y="476087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98">
                <a:extLst>
                  <a:ext uri="{FF2B5EF4-FFF2-40B4-BE49-F238E27FC236}">
                    <a16:creationId xmlns:a16="http://schemas.microsoft.com/office/drawing/2014/main" id="{500B4F57-0E87-47D0-AE81-CA3D0F9AE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14645" y="4242415"/>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99">
                <a:extLst>
                  <a:ext uri="{FF2B5EF4-FFF2-40B4-BE49-F238E27FC236}">
                    <a16:creationId xmlns:a16="http://schemas.microsoft.com/office/drawing/2014/main" id="{662175F7-9325-4A4B-A706-410F4C4178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57540" y="45048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00">
                <a:extLst>
                  <a:ext uri="{FF2B5EF4-FFF2-40B4-BE49-F238E27FC236}">
                    <a16:creationId xmlns:a16="http://schemas.microsoft.com/office/drawing/2014/main" id="{63F9EAB0-1026-4856-861B-2B33A516A6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17049" y="387085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01">
                <a:extLst>
                  <a:ext uri="{FF2B5EF4-FFF2-40B4-BE49-F238E27FC236}">
                    <a16:creationId xmlns:a16="http://schemas.microsoft.com/office/drawing/2014/main" id="{1BC77ACE-EFF0-46F0-9F86-66FB68B669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11766" y="5120006"/>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02">
                <a:extLst>
                  <a:ext uri="{FF2B5EF4-FFF2-40B4-BE49-F238E27FC236}">
                    <a16:creationId xmlns:a16="http://schemas.microsoft.com/office/drawing/2014/main" id="{60BF7006-AD8E-4311-8F8B-2C4F7ECED8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07096" y="5743605"/>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3">
                <a:extLst>
                  <a:ext uri="{FF2B5EF4-FFF2-40B4-BE49-F238E27FC236}">
                    <a16:creationId xmlns:a16="http://schemas.microsoft.com/office/drawing/2014/main" id="{1012CDC8-6FE3-4C1B-91A6-76543A2D1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853" y="595081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4">
                <a:extLst>
                  <a:ext uri="{FF2B5EF4-FFF2-40B4-BE49-F238E27FC236}">
                    <a16:creationId xmlns:a16="http://schemas.microsoft.com/office/drawing/2014/main" id="{D49593A2-85BF-4FB4-B49F-851F5CD5D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06313" y="244078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13">
                <a:extLst>
                  <a:ext uri="{FF2B5EF4-FFF2-40B4-BE49-F238E27FC236}">
                    <a16:creationId xmlns:a16="http://schemas.microsoft.com/office/drawing/2014/main" id="{B79CDB5E-CC51-402B-9ED5-D802672BFE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57654" y="482870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4">
                <a:extLst>
                  <a:ext uri="{FF2B5EF4-FFF2-40B4-BE49-F238E27FC236}">
                    <a16:creationId xmlns:a16="http://schemas.microsoft.com/office/drawing/2014/main" id="{86CD5694-24FD-490D-A052-0C1EE62C60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61058" y="359501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5">
                <a:extLst>
                  <a:ext uri="{FF2B5EF4-FFF2-40B4-BE49-F238E27FC236}">
                    <a16:creationId xmlns:a16="http://schemas.microsoft.com/office/drawing/2014/main" id="{4A23AEE5-264F-4713-9B9E-A43F4DE1E8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55345" y="425786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7">
                <a:extLst>
                  <a:ext uri="{FF2B5EF4-FFF2-40B4-BE49-F238E27FC236}">
                    <a16:creationId xmlns:a16="http://schemas.microsoft.com/office/drawing/2014/main" id="{6388319D-4F32-4AB9-B09F-4C40E434C6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42662" y="599449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8">
                <a:extLst>
                  <a:ext uri="{FF2B5EF4-FFF2-40B4-BE49-F238E27FC236}">
                    <a16:creationId xmlns:a16="http://schemas.microsoft.com/office/drawing/2014/main" id="{06214C26-9107-488E-9AA5-7A357F736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25995" y="6729922"/>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19">
                <a:extLst>
                  <a:ext uri="{FF2B5EF4-FFF2-40B4-BE49-F238E27FC236}">
                    <a16:creationId xmlns:a16="http://schemas.microsoft.com/office/drawing/2014/main" id="{94F5FA43-101D-437C-A37E-07F5314AEC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8723" y="621485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45">
                <a:extLst>
                  <a:ext uri="{FF2B5EF4-FFF2-40B4-BE49-F238E27FC236}">
                    <a16:creationId xmlns:a16="http://schemas.microsoft.com/office/drawing/2014/main" id="{3C058226-FB87-41F4-A521-B2C5717E5E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6434" y="6489831"/>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
                <a:extLst>
                  <a:ext uri="{FF2B5EF4-FFF2-40B4-BE49-F238E27FC236}">
                    <a16:creationId xmlns:a16="http://schemas.microsoft.com/office/drawing/2014/main" id="{507ED7FA-E20E-43A9-B7B0-D8D7A5A2D2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99761" y="737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0" name="Freeform 35">
              <a:extLst>
                <a:ext uri="{FF2B5EF4-FFF2-40B4-BE49-F238E27FC236}">
                  <a16:creationId xmlns:a16="http://schemas.microsoft.com/office/drawing/2014/main" id="{B381AF1B-FE93-4B42-AC30-59E4DACE7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07" y="654155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554638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drzewo, zewnętrzne, osoba, niebieski&#10;&#10;Opis wygenerowany automatycznie">
            <a:extLst>
              <a:ext uri="{FF2B5EF4-FFF2-40B4-BE49-F238E27FC236}">
                <a16:creationId xmlns:a16="http://schemas.microsoft.com/office/drawing/2014/main" id="{0AE4F42A-B1A1-20DA-A89B-945DFE1FBFCF}"/>
              </a:ext>
            </a:extLst>
          </p:cNvPr>
          <p:cNvPicPr>
            <a:picLocks noChangeAspect="1"/>
          </p:cNvPicPr>
          <p:nvPr/>
        </p:nvPicPr>
        <p:blipFill rotWithShape="1">
          <a:blip r:embed="rId2">
            <a:alphaModFix amt="60000"/>
          </a:blip>
          <a:srcRect l="24319" r="24274" b="-1"/>
          <a:stretch/>
        </p:blipFill>
        <p:spPr>
          <a:xfrm>
            <a:off x="-1" y="1"/>
            <a:ext cx="5295331" cy="6875834"/>
          </a:xfrm>
          <a:prstGeom prst="rect">
            <a:avLst/>
          </a:prstGeom>
        </p:spPr>
      </p:pic>
      <p:sp>
        <p:nvSpPr>
          <p:cNvPr id="2" name="Tytuł 1">
            <a:extLst>
              <a:ext uri="{FF2B5EF4-FFF2-40B4-BE49-F238E27FC236}">
                <a16:creationId xmlns:a16="http://schemas.microsoft.com/office/drawing/2014/main" id="{37E4CB1C-5791-D1FB-ACE8-968B47790E89}"/>
              </a:ext>
            </a:extLst>
          </p:cNvPr>
          <p:cNvSpPr>
            <a:spLocks noGrp="1"/>
          </p:cNvSpPr>
          <p:nvPr>
            <p:ph type="title"/>
          </p:nvPr>
        </p:nvSpPr>
        <p:spPr>
          <a:xfrm>
            <a:off x="591674" y="1395699"/>
            <a:ext cx="4223965" cy="4111831"/>
          </a:xfrm>
        </p:spPr>
        <p:txBody>
          <a:bodyPr>
            <a:normAutofit/>
          </a:bodyPr>
          <a:lstStyle/>
          <a:p>
            <a:pPr algn="ctr"/>
            <a:r>
              <a:rPr lang="en" dirty="0">
                <a:solidFill>
                  <a:schemeClr val="bg1"/>
                </a:solidFill>
                <a:latin typeface="Modern Love"/>
              </a:rPr>
              <a:t>Do you know how much garbage a year
 does the average Pole produce?</a:t>
            </a:r>
            <a:endParaRPr lang="pl-PL">
              <a:solidFill>
                <a:schemeClr val="bg1"/>
              </a:solidFill>
              <a:latin typeface="Modern Love"/>
            </a:endParaRPr>
          </a:p>
        </p:txBody>
      </p:sp>
      <p:sp>
        <p:nvSpPr>
          <p:cNvPr id="3" name="Symbol zastępczy zawartości 2">
            <a:extLst>
              <a:ext uri="{FF2B5EF4-FFF2-40B4-BE49-F238E27FC236}">
                <a16:creationId xmlns:a16="http://schemas.microsoft.com/office/drawing/2014/main" id="{77BD53EB-4A6A-7FC3-F034-000551466B02}"/>
              </a:ext>
            </a:extLst>
          </p:cNvPr>
          <p:cNvSpPr>
            <a:spLocks noGrp="1"/>
          </p:cNvSpPr>
          <p:nvPr>
            <p:ph idx="1"/>
          </p:nvPr>
        </p:nvSpPr>
        <p:spPr>
          <a:xfrm>
            <a:off x="6096000" y="876300"/>
            <a:ext cx="5219700" cy="5105400"/>
          </a:xfrm>
        </p:spPr>
        <p:txBody>
          <a:bodyPr vert="horz" lIns="91440" tIns="45720" rIns="91440" bIns="45720" rtlCol="0" anchor="t">
            <a:normAutofit/>
          </a:bodyPr>
          <a:lstStyle/>
          <a:p>
            <a:r>
              <a:rPr lang="en" dirty="0">
                <a:latin typeface="Modern Love"/>
              </a:rPr>
              <a:t>-Research shows that the average European produces about 500 kg of garbage a year, and the amounts are constantly increasing.</a:t>
            </a:r>
          </a:p>
        </p:txBody>
      </p:sp>
    </p:spTree>
    <p:extLst>
      <p:ext uri="{BB962C8B-B14F-4D97-AF65-F5344CB8AC3E}">
        <p14:creationId xmlns:p14="http://schemas.microsoft.com/office/powerpoint/2010/main" val="29077532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8" name="Rectangle 67">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wypchany, kolorowy, grupa, stos&#10;&#10;Opis wygenerowany automatycznie">
            <a:extLst>
              <a:ext uri="{FF2B5EF4-FFF2-40B4-BE49-F238E27FC236}">
                <a16:creationId xmlns:a16="http://schemas.microsoft.com/office/drawing/2014/main" id="{4A2D1D98-8A97-9BC4-3C8E-450D157DEA3A}"/>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70" name="Rectangle 69">
            <a:extLst>
              <a:ext uri="{FF2B5EF4-FFF2-40B4-BE49-F238E27FC236}">
                <a16:creationId xmlns:a16="http://schemas.microsoft.com/office/drawing/2014/main" id="{933BD51B-53C3-4AA2-8BD3-AFDF9E98B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57941" y="-1157556"/>
            <a:ext cx="6858000" cy="9173882"/>
          </a:xfrm>
          <a:prstGeom prst="rect">
            <a:avLst/>
          </a:prstGeom>
          <a:gradFill>
            <a:gsLst>
              <a:gs pos="71000">
                <a:srgbClr val="000000">
                  <a:alpha val="0"/>
                </a:srgbClr>
              </a:gs>
              <a:gs pos="0">
                <a:schemeClr val="tx1"/>
              </a:gs>
              <a:gs pos="0">
                <a:srgbClr val="000000">
                  <a:alpha val="4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6B7C1F7-96D6-A72C-479F-94AF26D60A81}"/>
              </a:ext>
            </a:extLst>
          </p:cNvPr>
          <p:cNvSpPr>
            <a:spLocks noGrp="1"/>
          </p:cNvSpPr>
          <p:nvPr>
            <p:ph type="title"/>
          </p:nvPr>
        </p:nvSpPr>
        <p:spPr>
          <a:xfrm>
            <a:off x="848696" y="1371600"/>
            <a:ext cx="7753235" cy="3948621"/>
          </a:xfrm>
        </p:spPr>
        <p:txBody>
          <a:bodyPr vert="horz" lIns="91440" tIns="45720" rIns="91440" bIns="45720" rtlCol="0" anchor="b">
            <a:normAutofit/>
          </a:bodyPr>
          <a:lstStyle/>
          <a:p>
            <a:r>
              <a:rPr lang="en-US" sz="5400">
                <a:solidFill>
                  <a:srgbClr val="FFFFFF"/>
                </a:solidFill>
              </a:rPr>
              <a:t>What is the impact of garbage on the environment?</a:t>
            </a:r>
          </a:p>
        </p:txBody>
      </p:sp>
      <p:grpSp>
        <p:nvGrpSpPr>
          <p:cNvPr id="72" name="Group 71">
            <a:extLst>
              <a:ext uri="{FF2B5EF4-FFF2-40B4-BE49-F238E27FC236}">
                <a16:creationId xmlns:a16="http://schemas.microsoft.com/office/drawing/2014/main" id="{C94FD3EC-1310-4AD0-9781-ECB252862C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rgbClr val="FFFFFF"/>
          </a:solidFill>
        </p:grpSpPr>
        <p:sp>
          <p:nvSpPr>
            <p:cNvPr id="73" name="Freeform 10">
              <a:extLst>
                <a:ext uri="{FF2B5EF4-FFF2-40B4-BE49-F238E27FC236}">
                  <a16:creationId xmlns:a16="http://schemas.microsoft.com/office/drawing/2014/main" id="{672A918A-85C5-4B31-8998-25857DAB5E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15">
              <a:extLst>
                <a:ext uri="{FF2B5EF4-FFF2-40B4-BE49-F238E27FC236}">
                  <a16:creationId xmlns:a16="http://schemas.microsoft.com/office/drawing/2014/main" id="{E0815E64-1D86-4D7E-8CE3-57F2E67B7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18">
              <a:extLst>
                <a:ext uri="{FF2B5EF4-FFF2-40B4-BE49-F238E27FC236}">
                  <a16:creationId xmlns:a16="http://schemas.microsoft.com/office/drawing/2014/main" id="{497B2EDF-E079-4AC9-8201-79F55E655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22">
              <a:extLst>
                <a:ext uri="{FF2B5EF4-FFF2-40B4-BE49-F238E27FC236}">
                  <a16:creationId xmlns:a16="http://schemas.microsoft.com/office/drawing/2014/main" id="{23833C89-2511-479D-BC7D-43F4661DC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8">
              <a:extLst>
                <a:ext uri="{FF2B5EF4-FFF2-40B4-BE49-F238E27FC236}">
                  <a16:creationId xmlns:a16="http://schemas.microsoft.com/office/drawing/2014/main" id="{134D3974-8C13-4CDE-B973-7120BB807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19">
              <a:extLst>
                <a:ext uri="{FF2B5EF4-FFF2-40B4-BE49-F238E27FC236}">
                  <a16:creationId xmlns:a16="http://schemas.microsoft.com/office/drawing/2014/main" id="{5BF1FC02-08FF-4338-9BB7-15FA81B92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20">
              <a:extLst>
                <a:ext uri="{FF2B5EF4-FFF2-40B4-BE49-F238E27FC236}">
                  <a16:creationId xmlns:a16="http://schemas.microsoft.com/office/drawing/2014/main" id="{F56F9F25-5C9C-4CA3-A914-FC497872EC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23">
              <a:extLst>
                <a:ext uri="{FF2B5EF4-FFF2-40B4-BE49-F238E27FC236}">
                  <a16:creationId xmlns:a16="http://schemas.microsoft.com/office/drawing/2014/main" id="{E656ABC3-F068-4B85-8661-0EC5E9C89B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26">
              <a:extLst>
                <a:ext uri="{FF2B5EF4-FFF2-40B4-BE49-F238E27FC236}">
                  <a16:creationId xmlns:a16="http://schemas.microsoft.com/office/drawing/2014/main" id="{535711AB-6053-4A1F-B963-9A991231C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7">
              <a:extLst>
                <a:ext uri="{FF2B5EF4-FFF2-40B4-BE49-F238E27FC236}">
                  <a16:creationId xmlns:a16="http://schemas.microsoft.com/office/drawing/2014/main" id="{99484A9E-C9E7-48E3-835C-CA00039A94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28">
              <a:extLst>
                <a:ext uri="{FF2B5EF4-FFF2-40B4-BE49-F238E27FC236}">
                  <a16:creationId xmlns:a16="http://schemas.microsoft.com/office/drawing/2014/main" id="{30E00243-C6C1-4AFB-9954-AC9C0837AB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30">
              <a:extLst>
                <a:ext uri="{FF2B5EF4-FFF2-40B4-BE49-F238E27FC236}">
                  <a16:creationId xmlns:a16="http://schemas.microsoft.com/office/drawing/2014/main" id="{47B00545-0508-41CF-9169-37CB97E08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43">
              <a:extLst>
                <a:ext uri="{FF2B5EF4-FFF2-40B4-BE49-F238E27FC236}">
                  <a16:creationId xmlns:a16="http://schemas.microsoft.com/office/drawing/2014/main" id="{884EDA62-CEFA-447C-A731-3A1FC949F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51">
              <a:extLst>
                <a:ext uri="{FF2B5EF4-FFF2-40B4-BE49-F238E27FC236}">
                  <a16:creationId xmlns:a16="http://schemas.microsoft.com/office/drawing/2014/main" id="{3C095E3E-AA61-45A1-B7D8-48F0E675A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52">
              <a:extLst>
                <a:ext uri="{FF2B5EF4-FFF2-40B4-BE49-F238E27FC236}">
                  <a16:creationId xmlns:a16="http://schemas.microsoft.com/office/drawing/2014/main" id="{E942C193-F3C5-4954-AD2C-EC2CD1AE72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53">
              <a:extLst>
                <a:ext uri="{FF2B5EF4-FFF2-40B4-BE49-F238E27FC236}">
                  <a16:creationId xmlns:a16="http://schemas.microsoft.com/office/drawing/2014/main" id="{BDABF981-DD5E-4501-8BDA-03AA48E36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54">
              <a:extLst>
                <a:ext uri="{FF2B5EF4-FFF2-40B4-BE49-F238E27FC236}">
                  <a16:creationId xmlns:a16="http://schemas.microsoft.com/office/drawing/2014/main" id="{F9D003FB-F58B-4C20-87E7-6FB1422CC2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55">
              <a:extLst>
                <a:ext uri="{FF2B5EF4-FFF2-40B4-BE49-F238E27FC236}">
                  <a16:creationId xmlns:a16="http://schemas.microsoft.com/office/drawing/2014/main" id="{D41B2545-F038-4CE0-B931-285F086D97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56">
              <a:extLst>
                <a:ext uri="{FF2B5EF4-FFF2-40B4-BE49-F238E27FC236}">
                  <a16:creationId xmlns:a16="http://schemas.microsoft.com/office/drawing/2014/main" id="{9B64122A-3C88-4240-8766-D84EF1F12B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57">
              <a:extLst>
                <a:ext uri="{FF2B5EF4-FFF2-40B4-BE49-F238E27FC236}">
                  <a16:creationId xmlns:a16="http://schemas.microsoft.com/office/drawing/2014/main" id="{CE208694-203A-403C-AE2F-D2E2894050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59">
              <a:extLst>
                <a:ext uri="{FF2B5EF4-FFF2-40B4-BE49-F238E27FC236}">
                  <a16:creationId xmlns:a16="http://schemas.microsoft.com/office/drawing/2014/main" id="{212458A7-EAC6-4F24-80BD-77B41054B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60">
              <a:extLst>
                <a:ext uri="{FF2B5EF4-FFF2-40B4-BE49-F238E27FC236}">
                  <a16:creationId xmlns:a16="http://schemas.microsoft.com/office/drawing/2014/main" id="{229A706A-FB43-4854-B0B0-7F09945770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61">
              <a:extLst>
                <a:ext uri="{FF2B5EF4-FFF2-40B4-BE49-F238E27FC236}">
                  <a16:creationId xmlns:a16="http://schemas.microsoft.com/office/drawing/2014/main" id="{476F59BD-B421-4186-BBD7-39A00744FB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5">
              <a:extLst>
                <a:ext uri="{FF2B5EF4-FFF2-40B4-BE49-F238E27FC236}">
                  <a16:creationId xmlns:a16="http://schemas.microsoft.com/office/drawing/2014/main" id="{D27B3750-2ECF-4CC9-B08C-9E5F550635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6">
              <a:extLst>
                <a:ext uri="{FF2B5EF4-FFF2-40B4-BE49-F238E27FC236}">
                  <a16:creationId xmlns:a16="http://schemas.microsoft.com/office/drawing/2014/main" id="{096E7AD1-BF5B-4298-9E32-A47CB010F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7">
              <a:extLst>
                <a:ext uri="{FF2B5EF4-FFF2-40B4-BE49-F238E27FC236}">
                  <a16:creationId xmlns:a16="http://schemas.microsoft.com/office/drawing/2014/main" id="{5C2E7B82-DC9D-43AD-BA1E-3759FE4AA0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8">
              <a:extLst>
                <a:ext uri="{FF2B5EF4-FFF2-40B4-BE49-F238E27FC236}">
                  <a16:creationId xmlns:a16="http://schemas.microsoft.com/office/drawing/2014/main" id="{BCDC8C86-4A99-41A4-9DC0-08145CE035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9">
              <a:extLst>
                <a:ext uri="{FF2B5EF4-FFF2-40B4-BE49-F238E27FC236}">
                  <a16:creationId xmlns:a16="http://schemas.microsoft.com/office/drawing/2014/main" id="{C8785DE7-3737-4E27-BE2F-0DBFD301D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11">
              <a:extLst>
                <a:ext uri="{FF2B5EF4-FFF2-40B4-BE49-F238E27FC236}">
                  <a16:creationId xmlns:a16="http://schemas.microsoft.com/office/drawing/2014/main" id="{C28B40AF-5DD3-4A7F-91AB-F49D46E2EA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12">
              <a:extLst>
                <a:ext uri="{FF2B5EF4-FFF2-40B4-BE49-F238E27FC236}">
                  <a16:creationId xmlns:a16="http://schemas.microsoft.com/office/drawing/2014/main" id="{7411F1BC-34F9-470E-87B5-B3986C27F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3">
              <a:extLst>
                <a:ext uri="{FF2B5EF4-FFF2-40B4-BE49-F238E27FC236}">
                  <a16:creationId xmlns:a16="http://schemas.microsoft.com/office/drawing/2014/main" id="{6AC0F0C8-6D0F-4644-9C89-D6EF4771C5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4">
              <a:extLst>
                <a:ext uri="{FF2B5EF4-FFF2-40B4-BE49-F238E27FC236}">
                  <a16:creationId xmlns:a16="http://schemas.microsoft.com/office/drawing/2014/main" id="{01D69BD9-5C87-44C7-9112-9A4D5F08D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16">
              <a:extLst>
                <a:ext uri="{FF2B5EF4-FFF2-40B4-BE49-F238E27FC236}">
                  <a16:creationId xmlns:a16="http://schemas.microsoft.com/office/drawing/2014/main" id="{67ECDACB-4E98-478E-959E-285DA9641C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17">
              <a:extLst>
                <a:ext uri="{FF2B5EF4-FFF2-40B4-BE49-F238E27FC236}">
                  <a16:creationId xmlns:a16="http://schemas.microsoft.com/office/drawing/2014/main" id="{BAA10AA6-CC20-48EF-932E-6E1A686B5A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21">
              <a:extLst>
                <a:ext uri="{FF2B5EF4-FFF2-40B4-BE49-F238E27FC236}">
                  <a16:creationId xmlns:a16="http://schemas.microsoft.com/office/drawing/2014/main" id="{1BE77E80-C10D-4958-BB7D-C901F9401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25">
              <a:extLst>
                <a:ext uri="{FF2B5EF4-FFF2-40B4-BE49-F238E27FC236}">
                  <a16:creationId xmlns:a16="http://schemas.microsoft.com/office/drawing/2014/main" id="{4202FCC8-1E30-478E-BD2D-2531BE2D94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29">
              <a:extLst>
                <a:ext uri="{FF2B5EF4-FFF2-40B4-BE49-F238E27FC236}">
                  <a16:creationId xmlns:a16="http://schemas.microsoft.com/office/drawing/2014/main" id="{89277949-55D2-4CEB-BD97-066C2B1E37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31">
              <a:extLst>
                <a:ext uri="{FF2B5EF4-FFF2-40B4-BE49-F238E27FC236}">
                  <a16:creationId xmlns:a16="http://schemas.microsoft.com/office/drawing/2014/main" id="{B8EF2C08-9DA7-46E2-ADC8-1A2D271D1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32">
              <a:extLst>
                <a:ext uri="{FF2B5EF4-FFF2-40B4-BE49-F238E27FC236}">
                  <a16:creationId xmlns:a16="http://schemas.microsoft.com/office/drawing/2014/main" id="{DD0041CF-27BC-41BA-AA0E-8D0BC8C51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33">
              <a:extLst>
                <a:ext uri="{FF2B5EF4-FFF2-40B4-BE49-F238E27FC236}">
                  <a16:creationId xmlns:a16="http://schemas.microsoft.com/office/drawing/2014/main" id="{0A68EB76-B31F-4A68-A511-E9FA4DBAC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34">
              <a:extLst>
                <a:ext uri="{FF2B5EF4-FFF2-40B4-BE49-F238E27FC236}">
                  <a16:creationId xmlns:a16="http://schemas.microsoft.com/office/drawing/2014/main" id="{810ECAA2-F5A4-4CCB-9E69-D7B7B340F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35">
              <a:extLst>
                <a:ext uri="{FF2B5EF4-FFF2-40B4-BE49-F238E27FC236}">
                  <a16:creationId xmlns:a16="http://schemas.microsoft.com/office/drawing/2014/main" id="{BFB1BDBB-BEE0-4E9D-9DA1-1050B31A2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6">
              <a:extLst>
                <a:ext uri="{FF2B5EF4-FFF2-40B4-BE49-F238E27FC236}">
                  <a16:creationId xmlns:a16="http://schemas.microsoft.com/office/drawing/2014/main" id="{93C7B171-B419-495C-8784-E5A33A269C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37">
              <a:extLst>
                <a:ext uri="{FF2B5EF4-FFF2-40B4-BE49-F238E27FC236}">
                  <a16:creationId xmlns:a16="http://schemas.microsoft.com/office/drawing/2014/main" id="{54ED346F-C89B-431F-929F-F6044859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38">
              <a:extLst>
                <a:ext uri="{FF2B5EF4-FFF2-40B4-BE49-F238E27FC236}">
                  <a16:creationId xmlns:a16="http://schemas.microsoft.com/office/drawing/2014/main" id="{87138F5F-ADD8-43EA-8619-D8E063A489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39">
              <a:extLst>
                <a:ext uri="{FF2B5EF4-FFF2-40B4-BE49-F238E27FC236}">
                  <a16:creationId xmlns:a16="http://schemas.microsoft.com/office/drawing/2014/main" id="{92558A0E-070A-473C-A191-5F1F842E2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40">
              <a:extLst>
                <a:ext uri="{FF2B5EF4-FFF2-40B4-BE49-F238E27FC236}">
                  <a16:creationId xmlns:a16="http://schemas.microsoft.com/office/drawing/2014/main" id="{EC669C1C-F151-44FF-93F6-80E169BAE9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41">
              <a:extLst>
                <a:ext uri="{FF2B5EF4-FFF2-40B4-BE49-F238E27FC236}">
                  <a16:creationId xmlns:a16="http://schemas.microsoft.com/office/drawing/2014/main" id="{A7C8559F-5893-4FF6-A95F-5B6E188EFB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42">
              <a:extLst>
                <a:ext uri="{FF2B5EF4-FFF2-40B4-BE49-F238E27FC236}">
                  <a16:creationId xmlns:a16="http://schemas.microsoft.com/office/drawing/2014/main" id="{896641C3-B861-454E-A910-4A555C0EB1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Freeform 44">
              <a:extLst>
                <a:ext uri="{FF2B5EF4-FFF2-40B4-BE49-F238E27FC236}">
                  <a16:creationId xmlns:a16="http://schemas.microsoft.com/office/drawing/2014/main" id="{19F6709B-959B-414E-808B-32E9765C5A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Freeform 45">
              <a:extLst>
                <a:ext uri="{FF2B5EF4-FFF2-40B4-BE49-F238E27FC236}">
                  <a16:creationId xmlns:a16="http://schemas.microsoft.com/office/drawing/2014/main" id="{CA9F93DC-C844-4B5E-AFC8-B2D0F1B5A4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46">
              <a:extLst>
                <a:ext uri="{FF2B5EF4-FFF2-40B4-BE49-F238E27FC236}">
                  <a16:creationId xmlns:a16="http://schemas.microsoft.com/office/drawing/2014/main" id="{6126A395-7043-45D5-9BC7-F3920A874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Freeform 47">
              <a:extLst>
                <a:ext uri="{FF2B5EF4-FFF2-40B4-BE49-F238E27FC236}">
                  <a16:creationId xmlns:a16="http://schemas.microsoft.com/office/drawing/2014/main" id="{B31760B7-7420-4FE1-A1D9-9252F344F9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Freeform 48">
              <a:extLst>
                <a:ext uri="{FF2B5EF4-FFF2-40B4-BE49-F238E27FC236}">
                  <a16:creationId xmlns:a16="http://schemas.microsoft.com/office/drawing/2014/main" id="{ECCD080B-6241-42FB-BB45-9BAB645427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Freeform 49">
              <a:extLst>
                <a:ext uri="{FF2B5EF4-FFF2-40B4-BE49-F238E27FC236}">
                  <a16:creationId xmlns:a16="http://schemas.microsoft.com/office/drawing/2014/main" id="{7130F0B8-37E5-4D73-B6D0-07AEF67936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8">
              <a:extLst>
                <a:ext uri="{FF2B5EF4-FFF2-40B4-BE49-F238E27FC236}">
                  <a16:creationId xmlns:a16="http://schemas.microsoft.com/office/drawing/2014/main" id="{2283A536-3B42-4705-8BD6-F059FCED1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 name="Freeform 106">
              <a:extLst>
                <a:ext uri="{FF2B5EF4-FFF2-40B4-BE49-F238E27FC236}">
                  <a16:creationId xmlns:a16="http://schemas.microsoft.com/office/drawing/2014/main" id="{F0B7EC11-47EC-4CDE-BC72-A3777D6B7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631543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9" name="Rectangle 26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6" descr="Obraz zawierający zewnętrzne, niebo, plaża, przyroda&#10;&#10;Opis wygenerowany automatycznie">
            <a:extLst>
              <a:ext uri="{FF2B5EF4-FFF2-40B4-BE49-F238E27FC236}">
                <a16:creationId xmlns:a16="http://schemas.microsoft.com/office/drawing/2014/main" id="{AD84B13E-90F5-D866-2852-A508F0050FC4}"/>
              </a:ext>
            </a:extLst>
          </p:cNvPr>
          <p:cNvPicPr>
            <a:picLocks noChangeAspect="1"/>
          </p:cNvPicPr>
          <p:nvPr/>
        </p:nvPicPr>
        <p:blipFill rotWithShape="1">
          <a:blip r:embed="rId2">
            <a:alphaModFix amt="60000"/>
          </a:blip>
          <a:srcRect l="41211" r="22400"/>
          <a:stretch/>
        </p:blipFill>
        <p:spPr>
          <a:xfrm>
            <a:off x="-1" y="1"/>
            <a:ext cx="5295331" cy="6875834"/>
          </a:xfrm>
          <a:prstGeom prst="rect">
            <a:avLst/>
          </a:prstGeom>
        </p:spPr>
      </p:pic>
      <p:sp>
        <p:nvSpPr>
          <p:cNvPr id="2" name="Tytuł 1">
            <a:extLst>
              <a:ext uri="{FF2B5EF4-FFF2-40B4-BE49-F238E27FC236}">
                <a16:creationId xmlns:a16="http://schemas.microsoft.com/office/drawing/2014/main" id="{BF18B14C-A6BD-C824-9031-1216ECFDEA00}"/>
              </a:ext>
            </a:extLst>
          </p:cNvPr>
          <p:cNvSpPr>
            <a:spLocks noGrp="1"/>
          </p:cNvSpPr>
          <p:nvPr>
            <p:ph type="title"/>
          </p:nvPr>
        </p:nvSpPr>
        <p:spPr>
          <a:xfrm>
            <a:off x="591674" y="1395699"/>
            <a:ext cx="4223965" cy="4111831"/>
          </a:xfrm>
        </p:spPr>
        <p:txBody>
          <a:bodyPr>
            <a:normAutofit/>
          </a:bodyPr>
          <a:lstStyle/>
          <a:p>
            <a:pPr algn="ctr"/>
            <a:r>
              <a:rPr lang="en">
                <a:solidFill>
                  <a:srgbClr val="FFFFFF"/>
                </a:solidFill>
                <a:latin typeface="Modern Love"/>
              </a:rPr>
              <a:t>Harmful activities of waste - seas, oceans</a:t>
            </a:r>
            <a:endParaRPr lang="pl-PL">
              <a:solidFill>
                <a:srgbClr val="FFFFFF"/>
              </a:solidFill>
              <a:latin typeface="Modern Love"/>
            </a:endParaRPr>
          </a:p>
        </p:txBody>
      </p:sp>
      <p:sp>
        <p:nvSpPr>
          <p:cNvPr id="3" name="Symbol zastępczy zawartości 2">
            <a:extLst>
              <a:ext uri="{FF2B5EF4-FFF2-40B4-BE49-F238E27FC236}">
                <a16:creationId xmlns:a16="http://schemas.microsoft.com/office/drawing/2014/main" id="{BB4CB500-3901-F385-9068-7F426970D0C7}"/>
              </a:ext>
            </a:extLst>
          </p:cNvPr>
          <p:cNvSpPr>
            <a:spLocks noGrp="1"/>
          </p:cNvSpPr>
          <p:nvPr>
            <p:ph idx="1"/>
          </p:nvPr>
        </p:nvSpPr>
        <p:spPr>
          <a:xfrm>
            <a:off x="6096000" y="876300"/>
            <a:ext cx="5219700" cy="5781675"/>
          </a:xfrm>
        </p:spPr>
        <p:txBody>
          <a:bodyPr vert="horz" lIns="91440" tIns="45720" rIns="91440" bIns="45720" rtlCol="0" anchor="t">
            <a:normAutofit/>
          </a:bodyPr>
          <a:lstStyle/>
          <a:p>
            <a:r>
              <a:rPr lang="en" dirty="0">
                <a:latin typeface="Modern Love"/>
              </a:rPr>
              <a:t>One of the </a:t>
            </a:r>
            <a:r>
              <a:rPr lang="en" dirty="0" err="1">
                <a:latin typeface="Modern Love"/>
              </a:rPr>
              <a:t>areas</a:t>
            </a:r>
            <a:r>
              <a:rPr lang="en" dirty="0">
                <a:latin typeface="Modern Love"/>
              </a:rPr>
              <a:t> most vulnerable to pollution is water. Leachate is formed there, they are a combination of precipitation and putrefactive processes. They have a damaging effect on water both on the surface and below the surface, as they contain acids and heavy metals.</a:t>
            </a:r>
            <a:endParaRPr lang="pl-PL">
              <a:latin typeface="Modern Love"/>
            </a:endParaRPr>
          </a:p>
          <a:p>
            <a:pPr>
              <a:buClr>
                <a:srgbClr val="A2ACB5"/>
              </a:buClr>
            </a:pPr>
            <a:r>
              <a:rPr lang="en" dirty="0">
                <a:latin typeface="Modern Love"/>
              </a:rPr>
              <a:t>The life of aquatic animals is also a huge risk.</a:t>
            </a:r>
          </a:p>
        </p:txBody>
      </p:sp>
    </p:spTree>
    <p:extLst>
      <p:ext uri="{BB962C8B-B14F-4D97-AF65-F5344CB8AC3E}">
        <p14:creationId xmlns:p14="http://schemas.microsoft.com/office/powerpoint/2010/main" val="9881018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drzewo, zewnętrzne&#10;&#10;Opis wygenerowany automatycznie">
            <a:extLst>
              <a:ext uri="{FF2B5EF4-FFF2-40B4-BE49-F238E27FC236}">
                <a16:creationId xmlns:a16="http://schemas.microsoft.com/office/drawing/2014/main" id="{35FE2B1A-EF3A-5309-E3C1-6CBF0AC6F801}"/>
              </a:ext>
            </a:extLst>
          </p:cNvPr>
          <p:cNvPicPr>
            <a:picLocks noChangeAspect="1"/>
          </p:cNvPicPr>
          <p:nvPr/>
        </p:nvPicPr>
        <p:blipFill rotWithShape="1">
          <a:blip r:embed="rId2">
            <a:alphaModFix amt="60000"/>
          </a:blip>
          <a:srcRect l="10401" r="38192" b="-1"/>
          <a:stretch/>
        </p:blipFill>
        <p:spPr>
          <a:xfrm>
            <a:off x="-1" y="1"/>
            <a:ext cx="5295331" cy="6875834"/>
          </a:xfrm>
          <a:prstGeom prst="rect">
            <a:avLst/>
          </a:prstGeom>
        </p:spPr>
      </p:pic>
      <p:sp>
        <p:nvSpPr>
          <p:cNvPr id="2" name="Tytuł 1">
            <a:extLst>
              <a:ext uri="{FF2B5EF4-FFF2-40B4-BE49-F238E27FC236}">
                <a16:creationId xmlns:a16="http://schemas.microsoft.com/office/drawing/2014/main" id="{1AD29EF2-DA59-4BDC-003B-4A68142708DB}"/>
              </a:ext>
            </a:extLst>
          </p:cNvPr>
          <p:cNvSpPr>
            <a:spLocks noGrp="1"/>
          </p:cNvSpPr>
          <p:nvPr>
            <p:ph type="title"/>
          </p:nvPr>
        </p:nvSpPr>
        <p:spPr>
          <a:xfrm>
            <a:off x="591674" y="1395699"/>
            <a:ext cx="4223965" cy="4111831"/>
          </a:xfrm>
        </p:spPr>
        <p:txBody>
          <a:bodyPr>
            <a:normAutofit/>
          </a:bodyPr>
          <a:lstStyle/>
          <a:p>
            <a:pPr algn="ctr"/>
            <a:r>
              <a:rPr lang="en">
                <a:solidFill>
                  <a:srgbClr val="FFFFFF"/>
                </a:solidFill>
                <a:latin typeface="Modern Love"/>
              </a:rPr>
              <a:t>Harmful activities of waste-soil</a:t>
            </a:r>
            <a:endParaRPr lang="pl-PL">
              <a:solidFill>
                <a:srgbClr val="FFFFFF"/>
              </a:solidFill>
              <a:latin typeface="Modern Love"/>
            </a:endParaRPr>
          </a:p>
        </p:txBody>
      </p:sp>
      <p:sp>
        <p:nvSpPr>
          <p:cNvPr id="3" name="Symbol zastępczy zawartości 2">
            <a:extLst>
              <a:ext uri="{FF2B5EF4-FFF2-40B4-BE49-F238E27FC236}">
                <a16:creationId xmlns:a16="http://schemas.microsoft.com/office/drawing/2014/main" id="{B85A261B-BBA2-18E9-9B13-52B86AD1359C}"/>
              </a:ext>
            </a:extLst>
          </p:cNvPr>
          <p:cNvSpPr>
            <a:spLocks noGrp="1"/>
          </p:cNvSpPr>
          <p:nvPr>
            <p:ph idx="1"/>
          </p:nvPr>
        </p:nvSpPr>
        <p:spPr>
          <a:xfrm>
            <a:off x="6096000" y="876300"/>
            <a:ext cx="5219700" cy="5105400"/>
          </a:xfrm>
        </p:spPr>
        <p:txBody>
          <a:bodyPr vert="horz" lIns="91440" tIns="45720" rIns="91440" bIns="45720" rtlCol="0">
            <a:normAutofit/>
          </a:bodyPr>
          <a:lstStyle/>
          <a:p>
            <a:r>
              <a:rPr lang="en" dirty="0">
                <a:latin typeface="Modern Love"/>
              </a:rPr>
              <a:t>Another segment is unprotected landfills that cause soil poisoning. Depending on the type of contamination, it can take a long time for soil to cleanse, but it can also be irreversible. Fortunately, there are fewer and fewer such illegal garbage dumps and we strive to prevent them from existing at all.</a:t>
            </a:r>
            <a:endParaRPr lang="pl-PL" dirty="0">
              <a:latin typeface="Modern Love"/>
            </a:endParaRPr>
          </a:p>
        </p:txBody>
      </p:sp>
    </p:spTree>
    <p:extLst>
      <p:ext uri="{BB962C8B-B14F-4D97-AF65-F5344CB8AC3E}">
        <p14:creationId xmlns:p14="http://schemas.microsoft.com/office/powerpoint/2010/main" val="12041570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 name="Rectangle 170">
            <a:extLst>
              <a:ext uri="{FF2B5EF4-FFF2-40B4-BE49-F238E27FC236}">
                <a16:creationId xmlns:a16="http://schemas.microsoft.com/office/drawing/2014/main" id="{DA27A5CA-8322-4584-B42A-F2691652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172">
            <a:extLst>
              <a:ext uri="{FF2B5EF4-FFF2-40B4-BE49-F238E27FC236}">
                <a16:creationId xmlns:a16="http://schemas.microsoft.com/office/drawing/2014/main" id="{75660551-9FDE-4500-BEA5-DF82DC00D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174">
            <a:extLst>
              <a:ext uri="{FF2B5EF4-FFF2-40B4-BE49-F238E27FC236}">
                <a16:creationId xmlns:a16="http://schemas.microsoft.com/office/drawing/2014/main" id="{58E37D5E-2F40-4CD5-A0F2-04001FB75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652" y="883545"/>
            <a:ext cx="11121347" cy="5102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6BD8925-A6DC-BF5B-45B3-C12395C3DD41}"/>
              </a:ext>
            </a:extLst>
          </p:cNvPr>
          <p:cNvSpPr>
            <a:spLocks noGrp="1"/>
          </p:cNvSpPr>
          <p:nvPr>
            <p:ph type="title"/>
          </p:nvPr>
        </p:nvSpPr>
        <p:spPr>
          <a:xfrm>
            <a:off x="5391411" y="1133783"/>
            <a:ext cx="6229088" cy="1124142"/>
          </a:xfrm>
        </p:spPr>
        <p:txBody>
          <a:bodyPr>
            <a:normAutofit/>
          </a:bodyPr>
          <a:lstStyle/>
          <a:p>
            <a:pPr>
              <a:lnSpc>
                <a:spcPct val="90000"/>
              </a:lnSpc>
            </a:pPr>
            <a:r>
              <a:rPr lang="en" sz="3700">
                <a:latin typeface="Modern Love"/>
              </a:rPr>
              <a:t>Harmful activities of waste - air</a:t>
            </a:r>
            <a:endParaRPr lang="pl-PL" sz="3700">
              <a:latin typeface="Modern Love"/>
            </a:endParaRPr>
          </a:p>
        </p:txBody>
      </p:sp>
      <p:pic>
        <p:nvPicPr>
          <p:cNvPr id="5" name="Obraz 5" descr="Obraz zawierający przyroda, niebo, zewnętrzne, zachód słońca&#10;&#10;Opis wygenerowany automatycznie">
            <a:extLst>
              <a:ext uri="{FF2B5EF4-FFF2-40B4-BE49-F238E27FC236}">
                <a16:creationId xmlns:a16="http://schemas.microsoft.com/office/drawing/2014/main" id="{5A839747-2355-B988-DBCC-741EDEAB4F5D}"/>
              </a:ext>
            </a:extLst>
          </p:cNvPr>
          <p:cNvPicPr>
            <a:picLocks noChangeAspect="1"/>
          </p:cNvPicPr>
          <p:nvPr/>
        </p:nvPicPr>
        <p:blipFill rotWithShape="1">
          <a:blip r:embed="rId2"/>
          <a:srcRect l="29927" r="22426"/>
          <a:stretch/>
        </p:blipFill>
        <p:spPr>
          <a:xfrm>
            <a:off x="1066799" y="887715"/>
            <a:ext cx="3657401" cy="5108068"/>
          </a:xfrm>
          <a:prstGeom prst="rect">
            <a:avLst/>
          </a:prstGeom>
        </p:spPr>
      </p:pic>
      <p:sp>
        <p:nvSpPr>
          <p:cNvPr id="3" name="Symbol zastępczy zawartości 2">
            <a:extLst>
              <a:ext uri="{FF2B5EF4-FFF2-40B4-BE49-F238E27FC236}">
                <a16:creationId xmlns:a16="http://schemas.microsoft.com/office/drawing/2014/main" id="{267A1AAC-8FB2-C570-2911-1BCEAD74FA02}"/>
              </a:ext>
            </a:extLst>
          </p:cNvPr>
          <p:cNvSpPr>
            <a:spLocks noGrp="1"/>
          </p:cNvSpPr>
          <p:nvPr>
            <p:ph idx="1"/>
          </p:nvPr>
        </p:nvSpPr>
        <p:spPr>
          <a:xfrm>
            <a:off x="5391410" y="2374091"/>
            <a:ext cx="6229088" cy="3187979"/>
          </a:xfrm>
        </p:spPr>
        <p:txBody>
          <a:bodyPr vert="horz" lIns="91440" tIns="45720" rIns="91440" bIns="45720" rtlCol="0" anchor="t">
            <a:normAutofit/>
          </a:bodyPr>
          <a:lstStyle/>
          <a:p>
            <a:pPr>
              <a:lnSpc>
                <a:spcPct val="140000"/>
              </a:lnSpc>
            </a:pPr>
            <a:r>
              <a:rPr lang="en" sz="1700" dirty="0">
                <a:latin typeface="Modern Love"/>
              </a:rPr>
              <a:t>Another threatened area is air, the pollution of which results from the emission of poisonous gases and dust.</a:t>
            </a:r>
          </a:p>
          <a:p>
            <a:pPr>
              <a:lnSpc>
                <a:spcPct val="140000"/>
              </a:lnSpc>
              <a:buClr>
                <a:srgbClr val="A2ACB5"/>
              </a:buClr>
            </a:pPr>
            <a:r>
              <a:rPr lang="en" sz="1700" dirty="0">
                <a:latin typeface="Modern Love"/>
              </a:rPr>
              <a:t>Contaminated air has negative consequences for humans and animals. Such a noticeable effect is, for example, an unpleasant odor coming from landfills, which increases with increasing temperature.</a:t>
            </a:r>
          </a:p>
        </p:txBody>
      </p:sp>
      <p:grpSp>
        <p:nvGrpSpPr>
          <p:cNvPr id="177" name="Group 176">
            <a:extLst>
              <a:ext uri="{FF2B5EF4-FFF2-40B4-BE49-F238E27FC236}">
                <a16:creationId xmlns:a16="http://schemas.microsoft.com/office/drawing/2014/main" id="{393D07FD-8A77-486D-A79A-92CAD7BBAB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1675" y="-37765"/>
            <a:ext cx="1800806" cy="6890619"/>
            <a:chOff x="9641675" y="-37765"/>
            <a:chExt cx="1800806" cy="6890619"/>
          </a:xfrm>
        </p:grpSpPr>
        <p:sp>
          <p:nvSpPr>
            <p:cNvPr id="178" name="Freeform 53">
              <a:extLst>
                <a:ext uri="{FF2B5EF4-FFF2-40B4-BE49-F238E27FC236}">
                  <a16:creationId xmlns:a16="http://schemas.microsoft.com/office/drawing/2014/main" id="{36B184DD-523D-4294-AF51-AA45922CE7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55835" y="674690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78">
              <a:extLst>
                <a:ext uri="{FF2B5EF4-FFF2-40B4-BE49-F238E27FC236}">
                  <a16:creationId xmlns:a16="http://schemas.microsoft.com/office/drawing/2014/main" id="{6E393635-9ABA-4EE9-8984-D5B554D94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0949" y="622188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79">
              <a:extLst>
                <a:ext uri="{FF2B5EF4-FFF2-40B4-BE49-F238E27FC236}">
                  <a16:creationId xmlns:a16="http://schemas.microsoft.com/office/drawing/2014/main" id="{2A5EAEA1-79EC-462F-A08B-6139634F7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321" y="645292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80">
              <a:extLst>
                <a:ext uri="{FF2B5EF4-FFF2-40B4-BE49-F238E27FC236}">
                  <a16:creationId xmlns:a16="http://schemas.microsoft.com/office/drawing/2014/main" id="{1D2E5290-45AD-48B0-B9A0-7AE0A908B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7980" y="669072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84">
              <a:extLst>
                <a:ext uri="{FF2B5EF4-FFF2-40B4-BE49-F238E27FC236}">
                  <a16:creationId xmlns:a16="http://schemas.microsoft.com/office/drawing/2014/main" id="{E13C4831-440C-418E-9302-DDD9BFE382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2439" y="601729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06">
              <a:extLst>
                <a:ext uri="{FF2B5EF4-FFF2-40B4-BE49-F238E27FC236}">
                  <a16:creationId xmlns:a16="http://schemas.microsoft.com/office/drawing/2014/main" id="{42B526D9-7E5C-4A67-9B1C-9E92092EA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107" y="610783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108">
              <a:extLst>
                <a:ext uri="{FF2B5EF4-FFF2-40B4-BE49-F238E27FC236}">
                  <a16:creationId xmlns:a16="http://schemas.microsoft.com/office/drawing/2014/main" id="{DFA07926-5610-463F-BB98-6659FBA4C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264" y="671706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12">
              <a:extLst>
                <a:ext uri="{FF2B5EF4-FFF2-40B4-BE49-F238E27FC236}">
                  <a16:creationId xmlns:a16="http://schemas.microsoft.com/office/drawing/2014/main" id="{0CC3E394-72A8-46B8-B333-9A4801153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6533" y="636908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130">
              <a:extLst>
                <a:ext uri="{FF2B5EF4-FFF2-40B4-BE49-F238E27FC236}">
                  <a16:creationId xmlns:a16="http://schemas.microsoft.com/office/drawing/2014/main" id="{C2F2B81F-CCBD-4D75-A268-529C27BEB4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0908" y="602128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131">
              <a:extLst>
                <a:ext uri="{FF2B5EF4-FFF2-40B4-BE49-F238E27FC236}">
                  <a16:creationId xmlns:a16="http://schemas.microsoft.com/office/drawing/2014/main" id="{248273A6-4595-4B49-870D-93184B2BCC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04582" y="651687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35">
              <a:extLst>
                <a:ext uri="{FF2B5EF4-FFF2-40B4-BE49-F238E27FC236}">
                  <a16:creationId xmlns:a16="http://schemas.microsoft.com/office/drawing/2014/main" id="{613F679C-C6B7-45E2-AB85-06F11D01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91921" y="62872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41">
              <a:extLst>
                <a:ext uri="{FF2B5EF4-FFF2-40B4-BE49-F238E27FC236}">
                  <a16:creationId xmlns:a16="http://schemas.microsoft.com/office/drawing/2014/main" id="{AD733645-CE3B-4C6D-98E4-1C01A1C3F8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65631" y="664316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5">
              <a:extLst>
                <a:ext uri="{FF2B5EF4-FFF2-40B4-BE49-F238E27FC236}">
                  <a16:creationId xmlns:a16="http://schemas.microsoft.com/office/drawing/2014/main" id="{CC6A862F-C126-4979-9572-943E0EFA1E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01364" y="634024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8">
              <a:extLst>
                <a:ext uri="{FF2B5EF4-FFF2-40B4-BE49-F238E27FC236}">
                  <a16:creationId xmlns:a16="http://schemas.microsoft.com/office/drawing/2014/main" id="{D810D816-815F-4A09-A3E5-451D74A23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80957" y="607107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22">
              <a:extLst>
                <a:ext uri="{FF2B5EF4-FFF2-40B4-BE49-F238E27FC236}">
                  <a16:creationId xmlns:a16="http://schemas.microsoft.com/office/drawing/2014/main" id="{297ABCD3-B369-4690-81A8-2627F24E4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84238" y="6727753"/>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23">
              <a:extLst>
                <a:ext uri="{FF2B5EF4-FFF2-40B4-BE49-F238E27FC236}">
                  <a16:creationId xmlns:a16="http://schemas.microsoft.com/office/drawing/2014/main" id="{A2F71286-5332-4172-A372-755A472F3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2485" y="658521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43">
              <a:extLst>
                <a:ext uri="{FF2B5EF4-FFF2-40B4-BE49-F238E27FC236}">
                  <a16:creationId xmlns:a16="http://schemas.microsoft.com/office/drawing/2014/main" id="{B5108B37-F44A-47A4-A995-524197C47E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16511" y="6540401"/>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51">
              <a:extLst>
                <a:ext uri="{FF2B5EF4-FFF2-40B4-BE49-F238E27FC236}">
                  <a16:creationId xmlns:a16="http://schemas.microsoft.com/office/drawing/2014/main" id="{B4CEC1A4-E49B-426A-A335-FBB8D54341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89480" y="669481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52">
              <a:extLst>
                <a:ext uri="{FF2B5EF4-FFF2-40B4-BE49-F238E27FC236}">
                  <a16:creationId xmlns:a16="http://schemas.microsoft.com/office/drawing/2014/main" id="{FCF406CD-6197-4FC8-A53E-E4AE9A2C4E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86485" y="613038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A877D66C-F031-4FD3-A679-013BBD597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63413" y="629401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59">
              <a:extLst>
                <a:ext uri="{FF2B5EF4-FFF2-40B4-BE49-F238E27FC236}">
                  <a16:creationId xmlns:a16="http://schemas.microsoft.com/office/drawing/2014/main" id="{841FF123-0600-4ED0-B72B-1704ED1832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3431" y="6554286"/>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78">
              <a:extLst>
                <a:ext uri="{FF2B5EF4-FFF2-40B4-BE49-F238E27FC236}">
                  <a16:creationId xmlns:a16="http://schemas.microsoft.com/office/drawing/2014/main" id="{204EE8DB-CB6A-4043-8892-547496A838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23791" y="644863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79">
              <a:extLst>
                <a:ext uri="{FF2B5EF4-FFF2-40B4-BE49-F238E27FC236}">
                  <a16:creationId xmlns:a16="http://schemas.microsoft.com/office/drawing/2014/main" id="{D41334E9-5983-47FA-8F3F-E023DE88C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36163" y="667968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84">
              <a:extLst>
                <a:ext uri="{FF2B5EF4-FFF2-40B4-BE49-F238E27FC236}">
                  <a16:creationId xmlns:a16="http://schemas.microsoft.com/office/drawing/2014/main" id="{6FA6CD72-6404-4323-BFB5-E3C38E38E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05281" y="624405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86">
              <a:extLst>
                <a:ext uri="{FF2B5EF4-FFF2-40B4-BE49-F238E27FC236}">
                  <a16:creationId xmlns:a16="http://schemas.microsoft.com/office/drawing/2014/main" id="{8A621A24-4735-44CF-99C1-BC39C2B71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015429" y="599307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06">
              <a:extLst>
                <a:ext uri="{FF2B5EF4-FFF2-40B4-BE49-F238E27FC236}">
                  <a16:creationId xmlns:a16="http://schemas.microsoft.com/office/drawing/2014/main" id="{C55F2697-EFEC-4C5E-9D88-7F77747352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50540" y="636484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10">
              <a:extLst>
                <a:ext uri="{FF2B5EF4-FFF2-40B4-BE49-F238E27FC236}">
                  <a16:creationId xmlns:a16="http://schemas.microsoft.com/office/drawing/2014/main" id="{3E74E34E-E8B2-43CF-A574-E562761D2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41854" y="6032921"/>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112">
              <a:extLst>
                <a:ext uri="{FF2B5EF4-FFF2-40B4-BE49-F238E27FC236}">
                  <a16:creationId xmlns:a16="http://schemas.microsoft.com/office/drawing/2014/main" id="{4FCC862A-0E3B-42C2-9B61-40EE412F2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99759" y="656660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8">
              <a:extLst>
                <a:ext uri="{FF2B5EF4-FFF2-40B4-BE49-F238E27FC236}">
                  <a16:creationId xmlns:a16="http://schemas.microsoft.com/office/drawing/2014/main" id="{3F715015-E0A6-4A26-9FD6-8150DDF1CE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1278" y="30689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79">
              <a:extLst>
                <a:ext uri="{FF2B5EF4-FFF2-40B4-BE49-F238E27FC236}">
                  <a16:creationId xmlns:a16="http://schemas.microsoft.com/office/drawing/2014/main" id="{0EE0F506-CF28-4919-843E-96C438CCD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3650" y="537941"/>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0">
              <a:extLst>
                <a:ext uri="{FF2B5EF4-FFF2-40B4-BE49-F238E27FC236}">
                  <a16:creationId xmlns:a16="http://schemas.microsoft.com/office/drawing/2014/main" id="{ABF621B4-0B01-43A4-A7D1-413915B371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8309" y="75182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84">
              <a:extLst>
                <a:ext uri="{FF2B5EF4-FFF2-40B4-BE49-F238E27FC236}">
                  <a16:creationId xmlns:a16="http://schemas.microsoft.com/office/drawing/2014/main" id="{11CEF3FD-9334-449D-9A0D-A874158347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62768" y="102310"/>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106">
              <a:extLst>
                <a:ext uri="{FF2B5EF4-FFF2-40B4-BE49-F238E27FC236}">
                  <a16:creationId xmlns:a16="http://schemas.microsoft.com/office/drawing/2014/main" id="{9FB3FAF8-148B-46ED-9715-58CFE79023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84532" y="2167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08">
              <a:extLst>
                <a:ext uri="{FF2B5EF4-FFF2-40B4-BE49-F238E27FC236}">
                  <a16:creationId xmlns:a16="http://schemas.microsoft.com/office/drawing/2014/main" id="{410E3435-0683-4EF2-9185-B5CADDD60F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79403" y="70037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110">
              <a:extLst>
                <a:ext uri="{FF2B5EF4-FFF2-40B4-BE49-F238E27FC236}">
                  <a16:creationId xmlns:a16="http://schemas.microsoft.com/office/drawing/2014/main" id="{FC146718-F493-4688-93D1-D3C4DBB663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62256" y="-3108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12">
              <a:extLst>
                <a:ext uri="{FF2B5EF4-FFF2-40B4-BE49-F238E27FC236}">
                  <a16:creationId xmlns:a16="http://schemas.microsoft.com/office/drawing/2014/main" id="{1C18D603-D7E6-4574-B11F-2C2462E3C7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72958" y="49593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30">
              <a:extLst>
                <a:ext uri="{FF2B5EF4-FFF2-40B4-BE49-F238E27FC236}">
                  <a16:creationId xmlns:a16="http://schemas.microsoft.com/office/drawing/2014/main" id="{39BAC9E3-0ED4-4E15-9E08-A51F84874F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17189" y="887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31">
              <a:extLst>
                <a:ext uri="{FF2B5EF4-FFF2-40B4-BE49-F238E27FC236}">
                  <a16:creationId xmlns:a16="http://schemas.microsoft.com/office/drawing/2014/main" id="{731CC313-61BB-44C9-9BE8-6CFF0F2B03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31007" y="6437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35">
              <a:extLst>
                <a:ext uri="{FF2B5EF4-FFF2-40B4-BE49-F238E27FC236}">
                  <a16:creationId xmlns:a16="http://schemas.microsoft.com/office/drawing/2014/main" id="{55944B1A-48F3-4273-A87D-B12B35F8E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18346" y="4140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0">
              <a:extLst>
                <a:ext uri="{FF2B5EF4-FFF2-40B4-BE49-F238E27FC236}">
                  <a16:creationId xmlns:a16="http://schemas.microsoft.com/office/drawing/2014/main" id="{2C030015-13DB-4AAA-B2C5-0DB11B17B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3754" y="2767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5">
              <a:extLst>
                <a:ext uri="{FF2B5EF4-FFF2-40B4-BE49-F238E27FC236}">
                  <a16:creationId xmlns:a16="http://schemas.microsoft.com/office/drawing/2014/main" id="{4CCDA4CA-802B-4060-84E8-3A5BCC2535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7684" y="54187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8">
              <a:extLst>
                <a:ext uri="{FF2B5EF4-FFF2-40B4-BE49-F238E27FC236}">
                  <a16:creationId xmlns:a16="http://schemas.microsoft.com/office/drawing/2014/main" id="{4AFB2596-28AD-4968-AC8C-0C89D5F830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11098" y="28512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22">
              <a:extLst>
                <a:ext uri="{FF2B5EF4-FFF2-40B4-BE49-F238E27FC236}">
                  <a16:creationId xmlns:a16="http://schemas.microsoft.com/office/drawing/2014/main" id="{2877C19B-C85A-43A8-9D22-E3555757E6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8419" y="17433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23">
              <a:extLst>
                <a:ext uri="{FF2B5EF4-FFF2-40B4-BE49-F238E27FC236}">
                  <a16:creationId xmlns:a16="http://schemas.microsoft.com/office/drawing/2014/main" id="{86BB8A06-3A72-4664-906D-A764FD3C89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68805" y="78683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30">
              <a:extLst>
                <a:ext uri="{FF2B5EF4-FFF2-40B4-BE49-F238E27FC236}">
                  <a16:creationId xmlns:a16="http://schemas.microsoft.com/office/drawing/2014/main" id="{13A6CBDF-A71E-4C76-90F5-F93EC0472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08839" y="102815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43">
              <a:extLst>
                <a:ext uri="{FF2B5EF4-FFF2-40B4-BE49-F238E27FC236}">
                  <a16:creationId xmlns:a16="http://schemas.microsoft.com/office/drawing/2014/main" id="{CDDE2395-D4D4-4B16-998E-BA13687949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2831" y="73604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51">
              <a:extLst>
                <a:ext uri="{FF2B5EF4-FFF2-40B4-BE49-F238E27FC236}">
                  <a16:creationId xmlns:a16="http://schemas.microsoft.com/office/drawing/2014/main" id="{20EB19B9-57B7-4434-BB0A-07330B446C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44710" y="78168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52">
              <a:extLst>
                <a:ext uri="{FF2B5EF4-FFF2-40B4-BE49-F238E27FC236}">
                  <a16:creationId xmlns:a16="http://schemas.microsoft.com/office/drawing/2014/main" id="{0C4C9822-221D-4DFD-A8F0-88BDB960D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441" y="302042"/>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54">
              <a:extLst>
                <a:ext uri="{FF2B5EF4-FFF2-40B4-BE49-F238E27FC236}">
                  <a16:creationId xmlns:a16="http://schemas.microsoft.com/office/drawing/2014/main" id="{75210329-C983-4B1D-8573-5EB689CF4C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69733" y="4896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59">
              <a:extLst>
                <a:ext uri="{FF2B5EF4-FFF2-40B4-BE49-F238E27FC236}">
                  <a16:creationId xmlns:a16="http://schemas.microsoft.com/office/drawing/2014/main" id="{12078099-9836-4B34-B3F8-123577D27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1688" y="10720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78">
              <a:extLst>
                <a:ext uri="{FF2B5EF4-FFF2-40B4-BE49-F238E27FC236}">
                  <a16:creationId xmlns:a16="http://schemas.microsoft.com/office/drawing/2014/main" id="{DDC4164A-CF54-4258-93D9-E2985D837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30111" y="59647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79">
              <a:extLst>
                <a:ext uri="{FF2B5EF4-FFF2-40B4-BE49-F238E27FC236}">
                  <a16:creationId xmlns:a16="http://schemas.microsoft.com/office/drawing/2014/main" id="{5757C01C-EDE3-4DA2-A988-C56F92676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41712" y="80244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84">
              <a:extLst>
                <a:ext uri="{FF2B5EF4-FFF2-40B4-BE49-F238E27FC236}">
                  <a16:creationId xmlns:a16="http://schemas.microsoft.com/office/drawing/2014/main" id="{3DFE3A5E-CE1B-44A3-90D9-F7ECC6F8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11601" y="39188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86">
              <a:extLst>
                <a:ext uri="{FF2B5EF4-FFF2-40B4-BE49-F238E27FC236}">
                  <a16:creationId xmlns:a16="http://schemas.microsoft.com/office/drawing/2014/main" id="{96392746-AF8E-4EC4-ABD1-04C4AB9DE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21570" y="21975"/>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106">
              <a:extLst>
                <a:ext uri="{FF2B5EF4-FFF2-40B4-BE49-F238E27FC236}">
                  <a16:creationId xmlns:a16="http://schemas.microsoft.com/office/drawing/2014/main" id="{63B0352C-E450-4B7D-826D-25B95A158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57269" y="4644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110">
              <a:extLst>
                <a:ext uri="{FF2B5EF4-FFF2-40B4-BE49-F238E27FC236}">
                  <a16:creationId xmlns:a16="http://schemas.microsoft.com/office/drawing/2014/main" id="{291D0AEA-30E5-47FC-9CBD-F59E92418A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4993" y="21666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112">
              <a:extLst>
                <a:ext uri="{FF2B5EF4-FFF2-40B4-BE49-F238E27FC236}">
                  <a16:creationId xmlns:a16="http://schemas.microsoft.com/office/drawing/2014/main" id="{5D3E4E8D-958E-4303-B0DC-F363C12567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5695" y="70781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8">
              <a:extLst>
                <a:ext uri="{FF2B5EF4-FFF2-40B4-BE49-F238E27FC236}">
                  <a16:creationId xmlns:a16="http://schemas.microsoft.com/office/drawing/2014/main" id="{D496ABB3-10B3-42C9-B3B5-8AE46C11AB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7385" y="32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17392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8" name="Rectangle 67">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drzewo, zewnętrzne&#10;&#10;Opis wygenerowany automatycznie">
            <a:extLst>
              <a:ext uri="{FF2B5EF4-FFF2-40B4-BE49-F238E27FC236}">
                <a16:creationId xmlns:a16="http://schemas.microsoft.com/office/drawing/2014/main" id="{934529F1-BCFA-A83F-294C-5C522FCDA06C}"/>
              </a:ext>
            </a:extLst>
          </p:cNvPr>
          <p:cNvPicPr>
            <a:picLocks noGrp="1" noChangeAspect="1"/>
          </p:cNvPicPr>
          <p:nvPr>
            <p:ph idx="1"/>
          </p:nvPr>
        </p:nvPicPr>
        <p:blipFill rotWithShape="1">
          <a:blip r:embed="rId2"/>
          <a:srcRect t="2513" b="22487"/>
          <a:stretch/>
        </p:blipFill>
        <p:spPr>
          <a:xfrm>
            <a:off x="20" y="10"/>
            <a:ext cx="12191980" cy="6857990"/>
          </a:xfrm>
          <a:prstGeom prst="rect">
            <a:avLst/>
          </a:prstGeom>
        </p:spPr>
      </p:pic>
      <p:sp>
        <p:nvSpPr>
          <p:cNvPr id="70" name="Rectangle 69">
            <a:extLst>
              <a:ext uri="{FF2B5EF4-FFF2-40B4-BE49-F238E27FC236}">
                <a16:creationId xmlns:a16="http://schemas.microsoft.com/office/drawing/2014/main" id="{933BD51B-53C3-4AA2-8BD3-AFDF9E98B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57941" y="-1157556"/>
            <a:ext cx="6858000" cy="9173882"/>
          </a:xfrm>
          <a:prstGeom prst="rect">
            <a:avLst/>
          </a:prstGeom>
          <a:gradFill>
            <a:gsLst>
              <a:gs pos="71000">
                <a:srgbClr val="000000">
                  <a:alpha val="0"/>
                </a:srgbClr>
              </a:gs>
              <a:gs pos="0">
                <a:schemeClr val="tx1"/>
              </a:gs>
              <a:gs pos="0">
                <a:srgbClr val="000000">
                  <a:alpha val="4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C1F7FA0-2D7F-2052-94EC-2FC2666C6AD1}"/>
              </a:ext>
            </a:extLst>
          </p:cNvPr>
          <p:cNvSpPr>
            <a:spLocks noGrp="1"/>
          </p:cNvSpPr>
          <p:nvPr>
            <p:ph type="title"/>
          </p:nvPr>
        </p:nvSpPr>
        <p:spPr>
          <a:xfrm>
            <a:off x="1210646" y="1371600"/>
            <a:ext cx="7391285" cy="2386521"/>
          </a:xfrm>
        </p:spPr>
        <p:txBody>
          <a:bodyPr vert="horz" lIns="91440" tIns="45720" rIns="91440" bIns="45720" rtlCol="0" anchor="b">
            <a:normAutofit/>
          </a:bodyPr>
          <a:lstStyle/>
          <a:p>
            <a:r>
              <a:rPr lang="en-US" sz="5400" dirty="0">
                <a:solidFill>
                  <a:srgbClr val="FFFFFF"/>
                </a:solidFill>
              </a:rPr>
              <a:t>                 E-waste</a:t>
            </a:r>
          </a:p>
        </p:txBody>
      </p:sp>
      <p:grpSp>
        <p:nvGrpSpPr>
          <p:cNvPr id="72" name="Group 71">
            <a:extLst>
              <a:ext uri="{FF2B5EF4-FFF2-40B4-BE49-F238E27FC236}">
                <a16:creationId xmlns:a16="http://schemas.microsoft.com/office/drawing/2014/main" id="{C94FD3EC-1310-4AD0-9781-ECB252862C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rgbClr val="FFFFFF"/>
          </a:solidFill>
        </p:grpSpPr>
        <p:sp>
          <p:nvSpPr>
            <p:cNvPr id="73" name="Freeform 10">
              <a:extLst>
                <a:ext uri="{FF2B5EF4-FFF2-40B4-BE49-F238E27FC236}">
                  <a16:creationId xmlns:a16="http://schemas.microsoft.com/office/drawing/2014/main" id="{672A918A-85C5-4B31-8998-25857DAB5E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15">
              <a:extLst>
                <a:ext uri="{FF2B5EF4-FFF2-40B4-BE49-F238E27FC236}">
                  <a16:creationId xmlns:a16="http://schemas.microsoft.com/office/drawing/2014/main" id="{E0815E64-1D86-4D7E-8CE3-57F2E67B7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18">
              <a:extLst>
                <a:ext uri="{FF2B5EF4-FFF2-40B4-BE49-F238E27FC236}">
                  <a16:creationId xmlns:a16="http://schemas.microsoft.com/office/drawing/2014/main" id="{497B2EDF-E079-4AC9-8201-79F55E655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22">
              <a:extLst>
                <a:ext uri="{FF2B5EF4-FFF2-40B4-BE49-F238E27FC236}">
                  <a16:creationId xmlns:a16="http://schemas.microsoft.com/office/drawing/2014/main" id="{23833C89-2511-479D-BC7D-43F4661DC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8">
              <a:extLst>
                <a:ext uri="{FF2B5EF4-FFF2-40B4-BE49-F238E27FC236}">
                  <a16:creationId xmlns:a16="http://schemas.microsoft.com/office/drawing/2014/main" id="{134D3974-8C13-4CDE-B973-7120BB807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19">
              <a:extLst>
                <a:ext uri="{FF2B5EF4-FFF2-40B4-BE49-F238E27FC236}">
                  <a16:creationId xmlns:a16="http://schemas.microsoft.com/office/drawing/2014/main" id="{5BF1FC02-08FF-4338-9BB7-15FA81B92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20">
              <a:extLst>
                <a:ext uri="{FF2B5EF4-FFF2-40B4-BE49-F238E27FC236}">
                  <a16:creationId xmlns:a16="http://schemas.microsoft.com/office/drawing/2014/main" id="{F56F9F25-5C9C-4CA3-A914-FC497872EC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23">
              <a:extLst>
                <a:ext uri="{FF2B5EF4-FFF2-40B4-BE49-F238E27FC236}">
                  <a16:creationId xmlns:a16="http://schemas.microsoft.com/office/drawing/2014/main" id="{E656ABC3-F068-4B85-8661-0EC5E9C89B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26">
              <a:extLst>
                <a:ext uri="{FF2B5EF4-FFF2-40B4-BE49-F238E27FC236}">
                  <a16:creationId xmlns:a16="http://schemas.microsoft.com/office/drawing/2014/main" id="{535711AB-6053-4A1F-B963-9A991231C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7">
              <a:extLst>
                <a:ext uri="{FF2B5EF4-FFF2-40B4-BE49-F238E27FC236}">
                  <a16:creationId xmlns:a16="http://schemas.microsoft.com/office/drawing/2014/main" id="{99484A9E-C9E7-48E3-835C-CA00039A94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28">
              <a:extLst>
                <a:ext uri="{FF2B5EF4-FFF2-40B4-BE49-F238E27FC236}">
                  <a16:creationId xmlns:a16="http://schemas.microsoft.com/office/drawing/2014/main" id="{30E00243-C6C1-4AFB-9954-AC9C0837AB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30">
              <a:extLst>
                <a:ext uri="{FF2B5EF4-FFF2-40B4-BE49-F238E27FC236}">
                  <a16:creationId xmlns:a16="http://schemas.microsoft.com/office/drawing/2014/main" id="{47B00545-0508-41CF-9169-37CB97E08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43">
              <a:extLst>
                <a:ext uri="{FF2B5EF4-FFF2-40B4-BE49-F238E27FC236}">
                  <a16:creationId xmlns:a16="http://schemas.microsoft.com/office/drawing/2014/main" id="{884EDA62-CEFA-447C-A731-3A1FC949F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51">
              <a:extLst>
                <a:ext uri="{FF2B5EF4-FFF2-40B4-BE49-F238E27FC236}">
                  <a16:creationId xmlns:a16="http://schemas.microsoft.com/office/drawing/2014/main" id="{3C095E3E-AA61-45A1-B7D8-48F0E675A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52">
              <a:extLst>
                <a:ext uri="{FF2B5EF4-FFF2-40B4-BE49-F238E27FC236}">
                  <a16:creationId xmlns:a16="http://schemas.microsoft.com/office/drawing/2014/main" id="{E942C193-F3C5-4954-AD2C-EC2CD1AE72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53">
              <a:extLst>
                <a:ext uri="{FF2B5EF4-FFF2-40B4-BE49-F238E27FC236}">
                  <a16:creationId xmlns:a16="http://schemas.microsoft.com/office/drawing/2014/main" id="{BDABF981-DD5E-4501-8BDA-03AA48E36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54">
              <a:extLst>
                <a:ext uri="{FF2B5EF4-FFF2-40B4-BE49-F238E27FC236}">
                  <a16:creationId xmlns:a16="http://schemas.microsoft.com/office/drawing/2014/main" id="{F9D003FB-F58B-4C20-87E7-6FB1422CC2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55">
              <a:extLst>
                <a:ext uri="{FF2B5EF4-FFF2-40B4-BE49-F238E27FC236}">
                  <a16:creationId xmlns:a16="http://schemas.microsoft.com/office/drawing/2014/main" id="{D41B2545-F038-4CE0-B931-285F086D97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56">
              <a:extLst>
                <a:ext uri="{FF2B5EF4-FFF2-40B4-BE49-F238E27FC236}">
                  <a16:creationId xmlns:a16="http://schemas.microsoft.com/office/drawing/2014/main" id="{9B64122A-3C88-4240-8766-D84EF1F12B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57">
              <a:extLst>
                <a:ext uri="{FF2B5EF4-FFF2-40B4-BE49-F238E27FC236}">
                  <a16:creationId xmlns:a16="http://schemas.microsoft.com/office/drawing/2014/main" id="{CE208694-203A-403C-AE2F-D2E2894050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59">
              <a:extLst>
                <a:ext uri="{FF2B5EF4-FFF2-40B4-BE49-F238E27FC236}">
                  <a16:creationId xmlns:a16="http://schemas.microsoft.com/office/drawing/2014/main" id="{212458A7-EAC6-4F24-80BD-77B41054B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60">
              <a:extLst>
                <a:ext uri="{FF2B5EF4-FFF2-40B4-BE49-F238E27FC236}">
                  <a16:creationId xmlns:a16="http://schemas.microsoft.com/office/drawing/2014/main" id="{229A706A-FB43-4854-B0B0-7F09945770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61">
              <a:extLst>
                <a:ext uri="{FF2B5EF4-FFF2-40B4-BE49-F238E27FC236}">
                  <a16:creationId xmlns:a16="http://schemas.microsoft.com/office/drawing/2014/main" id="{476F59BD-B421-4186-BBD7-39A00744FB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5">
              <a:extLst>
                <a:ext uri="{FF2B5EF4-FFF2-40B4-BE49-F238E27FC236}">
                  <a16:creationId xmlns:a16="http://schemas.microsoft.com/office/drawing/2014/main" id="{D27B3750-2ECF-4CC9-B08C-9E5F550635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6">
              <a:extLst>
                <a:ext uri="{FF2B5EF4-FFF2-40B4-BE49-F238E27FC236}">
                  <a16:creationId xmlns:a16="http://schemas.microsoft.com/office/drawing/2014/main" id="{096E7AD1-BF5B-4298-9E32-A47CB010FA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7">
              <a:extLst>
                <a:ext uri="{FF2B5EF4-FFF2-40B4-BE49-F238E27FC236}">
                  <a16:creationId xmlns:a16="http://schemas.microsoft.com/office/drawing/2014/main" id="{5C2E7B82-DC9D-43AD-BA1E-3759FE4AA0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8">
              <a:extLst>
                <a:ext uri="{FF2B5EF4-FFF2-40B4-BE49-F238E27FC236}">
                  <a16:creationId xmlns:a16="http://schemas.microsoft.com/office/drawing/2014/main" id="{BCDC8C86-4A99-41A4-9DC0-08145CE035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9">
              <a:extLst>
                <a:ext uri="{FF2B5EF4-FFF2-40B4-BE49-F238E27FC236}">
                  <a16:creationId xmlns:a16="http://schemas.microsoft.com/office/drawing/2014/main" id="{C8785DE7-3737-4E27-BE2F-0DBFD301D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11">
              <a:extLst>
                <a:ext uri="{FF2B5EF4-FFF2-40B4-BE49-F238E27FC236}">
                  <a16:creationId xmlns:a16="http://schemas.microsoft.com/office/drawing/2014/main" id="{C28B40AF-5DD3-4A7F-91AB-F49D46E2EA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12">
              <a:extLst>
                <a:ext uri="{FF2B5EF4-FFF2-40B4-BE49-F238E27FC236}">
                  <a16:creationId xmlns:a16="http://schemas.microsoft.com/office/drawing/2014/main" id="{7411F1BC-34F9-470E-87B5-B3986C27F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13">
              <a:extLst>
                <a:ext uri="{FF2B5EF4-FFF2-40B4-BE49-F238E27FC236}">
                  <a16:creationId xmlns:a16="http://schemas.microsoft.com/office/drawing/2014/main" id="{6AC0F0C8-6D0F-4644-9C89-D6EF4771C5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14">
              <a:extLst>
                <a:ext uri="{FF2B5EF4-FFF2-40B4-BE49-F238E27FC236}">
                  <a16:creationId xmlns:a16="http://schemas.microsoft.com/office/drawing/2014/main" id="{01D69BD9-5C87-44C7-9112-9A4D5F08D2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16">
              <a:extLst>
                <a:ext uri="{FF2B5EF4-FFF2-40B4-BE49-F238E27FC236}">
                  <a16:creationId xmlns:a16="http://schemas.microsoft.com/office/drawing/2014/main" id="{67ECDACB-4E98-478E-959E-285DA9641C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17">
              <a:extLst>
                <a:ext uri="{FF2B5EF4-FFF2-40B4-BE49-F238E27FC236}">
                  <a16:creationId xmlns:a16="http://schemas.microsoft.com/office/drawing/2014/main" id="{BAA10AA6-CC20-48EF-932E-6E1A686B5A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21">
              <a:extLst>
                <a:ext uri="{FF2B5EF4-FFF2-40B4-BE49-F238E27FC236}">
                  <a16:creationId xmlns:a16="http://schemas.microsoft.com/office/drawing/2014/main" id="{1BE77E80-C10D-4958-BB7D-C901F9401B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25">
              <a:extLst>
                <a:ext uri="{FF2B5EF4-FFF2-40B4-BE49-F238E27FC236}">
                  <a16:creationId xmlns:a16="http://schemas.microsoft.com/office/drawing/2014/main" id="{4202FCC8-1E30-478E-BD2D-2531BE2D94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29">
              <a:extLst>
                <a:ext uri="{FF2B5EF4-FFF2-40B4-BE49-F238E27FC236}">
                  <a16:creationId xmlns:a16="http://schemas.microsoft.com/office/drawing/2014/main" id="{89277949-55D2-4CEB-BD97-066C2B1E37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31">
              <a:extLst>
                <a:ext uri="{FF2B5EF4-FFF2-40B4-BE49-F238E27FC236}">
                  <a16:creationId xmlns:a16="http://schemas.microsoft.com/office/drawing/2014/main" id="{B8EF2C08-9DA7-46E2-ADC8-1A2D271D1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32">
              <a:extLst>
                <a:ext uri="{FF2B5EF4-FFF2-40B4-BE49-F238E27FC236}">
                  <a16:creationId xmlns:a16="http://schemas.microsoft.com/office/drawing/2014/main" id="{DD0041CF-27BC-41BA-AA0E-8D0BC8C51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33">
              <a:extLst>
                <a:ext uri="{FF2B5EF4-FFF2-40B4-BE49-F238E27FC236}">
                  <a16:creationId xmlns:a16="http://schemas.microsoft.com/office/drawing/2014/main" id="{0A68EB76-B31F-4A68-A511-E9FA4DBAC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34">
              <a:extLst>
                <a:ext uri="{FF2B5EF4-FFF2-40B4-BE49-F238E27FC236}">
                  <a16:creationId xmlns:a16="http://schemas.microsoft.com/office/drawing/2014/main" id="{810ECAA2-F5A4-4CCB-9E69-D7B7B340F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35">
              <a:extLst>
                <a:ext uri="{FF2B5EF4-FFF2-40B4-BE49-F238E27FC236}">
                  <a16:creationId xmlns:a16="http://schemas.microsoft.com/office/drawing/2014/main" id="{BFB1BDBB-BEE0-4E9D-9DA1-1050B31A2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6">
              <a:extLst>
                <a:ext uri="{FF2B5EF4-FFF2-40B4-BE49-F238E27FC236}">
                  <a16:creationId xmlns:a16="http://schemas.microsoft.com/office/drawing/2014/main" id="{93C7B171-B419-495C-8784-E5A33A269C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37">
              <a:extLst>
                <a:ext uri="{FF2B5EF4-FFF2-40B4-BE49-F238E27FC236}">
                  <a16:creationId xmlns:a16="http://schemas.microsoft.com/office/drawing/2014/main" id="{54ED346F-C89B-431F-929F-F6044859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38">
              <a:extLst>
                <a:ext uri="{FF2B5EF4-FFF2-40B4-BE49-F238E27FC236}">
                  <a16:creationId xmlns:a16="http://schemas.microsoft.com/office/drawing/2014/main" id="{87138F5F-ADD8-43EA-8619-D8E063A489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39">
              <a:extLst>
                <a:ext uri="{FF2B5EF4-FFF2-40B4-BE49-F238E27FC236}">
                  <a16:creationId xmlns:a16="http://schemas.microsoft.com/office/drawing/2014/main" id="{92558A0E-070A-473C-A191-5F1F842E2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40">
              <a:extLst>
                <a:ext uri="{FF2B5EF4-FFF2-40B4-BE49-F238E27FC236}">
                  <a16:creationId xmlns:a16="http://schemas.microsoft.com/office/drawing/2014/main" id="{EC669C1C-F151-44FF-93F6-80E169BAE9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41">
              <a:extLst>
                <a:ext uri="{FF2B5EF4-FFF2-40B4-BE49-F238E27FC236}">
                  <a16:creationId xmlns:a16="http://schemas.microsoft.com/office/drawing/2014/main" id="{A7C8559F-5893-4FF6-A95F-5B6E188EFB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42">
              <a:extLst>
                <a:ext uri="{FF2B5EF4-FFF2-40B4-BE49-F238E27FC236}">
                  <a16:creationId xmlns:a16="http://schemas.microsoft.com/office/drawing/2014/main" id="{896641C3-B861-454E-A910-4A555C0EB1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Freeform 44">
              <a:extLst>
                <a:ext uri="{FF2B5EF4-FFF2-40B4-BE49-F238E27FC236}">
                  <a16:creationId xmlns:a16="http://schemas.microsoft.com/office/drawing/2014/main" id="{19F6709B-959B-414E-808B-32E9765C5A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Freeform 45">
              <a:extLst>
                <a:ext uri="{FF2B5EF4-FFF2-40B4-BE49-F238E27FC236}">
                  <a16:creationId xmlns:a16="http://schemas.microsoft.com/office/drawing/2014/main" id="{CA9F93DC-C844-4B5E-AFC8-B2D0F1B5A4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46">
              <a:extLst>
                <a:ext uri="{FF2B5EF4-FFF2-40B4-BE49-F238E27FC236}">
                  <a16:creationId xmlns:a16="http://schemas.microsoft.com/office/drawing/2014/main" id="{6126A395-7043-45D5-9BC7-F3920A8749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Freeform 47">
              <a:extLst>
                <a:ext uri="{FF2B5EF4-FFF2-40B4-BE49-F238E27FC236}">
                  <a16:creationId xmlns:a16="http://schemas.microsoft.com/office/drawing/2014/main" id="{B31760B7-7420-4FE1-A1D9-9252F344F9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Freeform 48">
              <a:extLst>
                <a:ext uri="{FF2B5EF4-FFF2-40B4-BE49-F238E27FC236}">
                  <a16:creationId xmlns:a16="http://schemas.microsoft.com/office/drawing/2014/main" id="{ECCD080B-6241-42FB-BB45-9BAB645427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Freeform 49">
              <a:extLst>
                <a:ext uri="{FF2B5EF4-FFF2-40B4-BE49-F238E27FC236}">
                  <a16:creationId xmlns:a16="http://schemas.microsoft.com/office/drawing/2014/main" id="{7130F0B8-37E5-4D73-B6D0-07AEF67936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8">
              <a:extLst>
                <a:ext uri="{FF2B5EF4-FFF2-40B4-BE49-F238E27FC236}">
                  <a16:creationId xmlns:a16="http://schemas.microsoft.com/office/drawing/2014/main" id="{2283A536-3B42-4705-8BD6-F059FCED1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 name="Freeform 106">
              <a:extLst>
                <a:ext uri="{FF2B5EF4-FFF2-40B4-BE49-F238E27FC236}">
                  <a16:creationId xmlns:a16="http://schemas.microsoft.com/office/drawing/2014/main" id="{F0B7EC11-47EC-4CDE-BC72-A3777D6B7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7603240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029900" y="275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267"/>
            <a:ext cx="5300328"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8F5C9D5E-626B-AFA6-046E-84D68436CA08}"/>
              </a:ext>
            </a:extLst>
          </p:cNvPr>
          <p:cNvSpPr>
            <a:spLocks noGrp="1"/>
          </p:cNvSpPr>
          <p:nvPr>
            <p:ph type="title"/>
          </p:nvPr>
        </p:nvSpPr>
        <p:spPr>
          <a:xfrm>
            <a:off x="-132907" y="-790574"/>
            <a:ext cx="5819997" cy="7877175"/>
          </a:xfrm>
        </p:spPr>
        <p:txBody>
          <a:bodyPr>
            <a:normAutofit/>
          </a:bodyPr>
          <a:lstStyle/>
          <a:p>
            <a:pPr algn="ctr"/>
            <a:r>
              <a:rPr lang="pl-PL" sz="3400" dirty="0" err="1"/>
              <a:t>What</a:t>
            </a:r>
            <a:r>
              <a:rPr lang="pl-PL" sz="3400" dirty="0"/>
              <a:t> </a:t>
            </a:r>
            <a:r>
              <a:rPr lang="pl-PL" sz="3400" dirty="0" err="1"/>
              <a:t>is</a:t>
            </a:r>
            <a:r>
              <a:rPr lang="pl-PL" sz="3400" dirty="0"/>
              <a:t> e-waste?</a:t>
            </a:r>
          </a:p>
        </p:txBody>
      </p:sp>
      <p:pic>
        <p:nvPicPr>
          <p:cNvPr id="4" name="Obraz 4">
            <a:extLst>
              <a:ext uri="{FF2B5EF4-FFF2-40B4-BE49-F238E27FC236}">
                <a16:creationId xmlns:a16="http://schemas.microsoft.com/office/drawing/2014/main" id="{D271B6F6-7D1E-A6CC-0EFD-250F0969C58E}"/>
              </a:ext>
            </a:extLst>
          </p:cNvPr>
          <p:cNvPicPr>
            <a:picLocks noChangeAspect="1"/>
          </p:cNvPicPr>
          <p:nvPr/>
        </p:nvPicPr>
        <p:blipFill>
          <a:blip r:embed="rId2">
            <a:alphaModFix/>
          </a:blip>
          <a:stretch>
            <a:fillRect/>
          </a:stretch>
        </p:blipFill>
        <p:spPr>
          <a:xfrm>
            <a:off x="6124350" y="1010914"/>
            <a:ext cx="5191350" cy="2595675"/>
          </a:xfrm>
          <a:prstGeom prst="rect">
            <a:avLst/>
          </a:prstGeom>
        </p:spPr>
      </p:pic>
      <p:sp>
        <p:nvSpPr>
          <p:cNvPr id="3" name="Symbol zastępczy zawartości 2">
            <a:extLst>
              <a:ext uri="{FF2B5EF4-FFF2-40B4-BE49-F238E27FC236}">
                <a16:creationId xmlns:a16="http://schemas.microsoft.com/office/drawing/2014/main" id="{4B692451-4A82-1587-5DC5-D4BF0E9C24B6}"/>
              </a:ext>
            </a:extLst>
          </p:cNvPr>
          <p:cNvSpPr>
            <a:spLocks noGrp="1"/>
          </p:cNvSpPr>
          <p:nvPr>
            <p:ph idx="1"/>
          </p:nvPr>
        </p:nvSpPr>
        <p:spPr>
          <a:xfrm>
            <a:off x="6124350" y="4008474"/>
            <a:ext cx="5191349" cy="2158409"/>
          </a:xfrm>
        </p:spPr>
        <p:txBody>
          <a:bodyPr vert="horz" lIns="91440" tIns="45720" rIns="91440" bIns="45720" rtlCol="0">
            <a:normAutofit/>
          </a:bodyPr>
          <a:lstStyle/>
          <a:p>
            <a:pPr>
              <a:lnSpc>
                <a:spcPct val="140000"/>
              </a:lnSpc>
            </a:pPr>
            <a:r>
              <a:rPr lang="pl-PL" sz="1600">
                <a:latin typeface="Modern Love"/>
                <a:ea typeface="+mn-lt"/>
                <a:cs typeface="+mn-lt"/>
              </a:rPr>
              <a:t>E-waste (</a:t>
            </a:r>
            <a:r>
              <a:rPr lang="pl-PL" sz="1600" err="1">
                <a:latin typeface="Modern Love"/>
                <a:ea typeface="+mn-lt"/>
                <a:cs typeface="+mn-lt"/>
              </a:rPr>
              <a:t>electronic</a:t>
            </a:r>
            <a:r>
              <a:rPr lang="pl-PL" sz="1600">
                <a:latin typeface="Modern Love"/>
                <a:ea typeface="+mn-lt"/>
                <a:cs typeface="+mn-lt"/>
              </a:rPr>
              <a:t> waste) </a:t>
            </a:r>
            <a:r>
              <a:rPr lang="pl-PL" sz="1600" err="1">
                <a:latin typeface="Modern Love"/>
                <a:ea typeface="+mn-lt"/>
                <a:cs typeface="+mn-lt"/>
              </a:rPr>
              <a:t>includes</a:t>
            </a:r>
            <a:r>
              <a:rPr lang="pl-PL" sz="1600">
                <a:latin typeface="Modern Love"/>
                <a:ea typeface="+mn-lt"/>
                <a:cs typeface="+mn-lt"/>
              </a:rPr>
              <a:t> </a:t>
            </a:r>
            <a:r>
              <a:rPr lang="pl-PL" sz="1600" err="1">
                <a:latin typeface="Modern Love"/>
                <a:ea typeface="+mn-lt"/>
                <a:cs typeface="+mn-lt"/>
              </a:rPr>
              <a:t>anything</a:t>
            </a:r>
            <a:r>
              <a:rPr lang="pl-PL" sz="1600">
                <a:latin typeface="Modern Love"/>
                <a:ea typeface="+mn-lt"/>
                <a:cs typeface="+mn-lt"/>
              </a:rPr>
              <a:t> with </a:t>
            </a:r>
            <a:r>
              <a:rPr lang="pl-PL" sz="1600" err="1">
                <a:latin typeface="Modern Love"/>
                <a:ea typeface="+mn-lt"/>
                <a:cs typeface="+mn-lt"/>
              </a:rPr>
              <a:t>plugs</a:t>
            </a:r>
            <a:r>
              <a:rPr lang="pl-PL" sz="1600">
                <a:latin typeface="Modern Love"/>
                <a:ea typeface="+mn-lt"/>
                <a:cs typeface="+mn-lt"/>
              </a:rPr>
              <a:t>, </a:t>
            </a:r>
            <a:r>
              <a:rPr lang="pl-PL" sz="1600" err="1">
                <a:latin typeface="Modern Love"/>
                <a:ea typeface="+mn-lt"/>
                <a:cs typeface="+mn-lt"/>
              </a:rPr>
              <a:t>cords</a:t>
            </a:r>
            <a:r>
              <a:rPr lang="pl-PL" sz="1600">
                <a:latin typeface="Modern Love"/>
                <a:ea typeface="+mn-lt"/>
                <a:cs typeface="+mn-lt"/>
              </a:rPr>
              <a:t> and </a:t>
            </a:r>
            <a:r>
              <a:rPr lang="pl-PL" sz="1600" err="1">
                <a:latin typeface="Modern Love"/>
                <a:ea typeface="+mn-lt"/>
                <a:cs typeface="+mn-lt"/>
              </a:rPr>
              <a:t>electronic</a:t>
            </a:r>
            <a:r>
              <a:rPr lang="pl-PL" sz="1600">
                <a:latin typeface="Modern Love"/>
                <a:ea typeface="+mn-lt"/>
                <a:cs typeface="+mn-lt"/>
              </a:rPr>
              <a:t> </a:t>
            </a:r>
            <a:r>
              <a:rPr lang="pl-PL" sz="1600" err="1">
                <a:latin typeface="Modern Love"/>
                <a:ea typeface="+mn-lt"/>
                <a:cs typeface="+mn-lt"/>
              </a:rPr>
              <a:t>components</a:t>
            </a:r>
            <a:r>
              <a:rPr lang="pl-PL" sz="1600">
                <a:latin typeface="Modern Love"/>
                <a:ea typeface="+mn-lt"/>
                <a:cs typeface="+mn-lt"/>
              </a:rPr>
              <a:t>. </a:t>
            </a:r>
            <a:r>
              <a:rPr lang="pl-PL" sz="1600" err="1">
                <a:latin typeface="Modern Love"/>
                <a:ea typeface="+mn-lt"/>
                <a:cs typeface="+mn-lt"/>
              </a:rPr>
              <a:t>Common</a:t>
            </a:r>
            <a:r>
              <a:rPr lang="pl-PL" sz="1600">
                <a:latin typeface="Modern Love"/>
                <a:ea typeface="+mn-lt"/>
                <a:cs typeface="+mn-lt"/>
              </a:rPr>
              <a:t> </a:t>
            </a:r>
            <a:r>
              <a:rPr lang="pl-PL" sz="1600" err="1">
                <a:latin typeface="Modern Love"/>
                <a:ea typeface="+mn-lt"/>
                <a:cs typeface="+mn-lt"/>
              </a:rPr>
              <a:t>sources</a:t>
            </a:r>
            <a:r>
              <a:rPr lang="pl-PL" sz="1600">
                <a:latin typeface="Modern Love"/>
                <a:ea typeface="+mn-lt"/>
                <a:cs typeface="+mn-lt"/>
              </a:rPr>
              <a:t> of e-waste </a:t>
            </a:r>
            <a:r>
              <a:rPr lang="pl-PL" sz="1600" err="1">
                <a:latin typeface="Modern Love"/>
                <a:ea typeface="+mn-lt"/>
                <a:cs typeface="+mn-lt"/>
              </a:rPr>
              <a:t>include</a:t>
            </a:r>
            <a:r>
              <a:rPr lang="pl-PL" sz="1600">
                <a:latin typeface="Modern Love"/>
                <a:ea typeface="+mn-lt"/>
                <a:cs typeface="+mn-lt"/>
              </a:rPr>
              <a:t> </a:t>
            </a:r>
            <a:r>
              <a:rPr lang="pl-PL" sz="1600" err="1">
                <a:latin typeface="Modern Love"/>
                <a:ea typeface="+mn-lt"/>
                <a:cs typeface="+mn-lt"/>
              </a:rPr>
              <a:t>televisions</a:t>
            </a:r>
            <a:r>
              <a:rPr lang="pl-PL" sz="1600">
                <a:latin typeface="Modern Love"/>
                <a:ea typeface="+mn-lt"/>
                <a:cs typeface="+mn-lt"/>
              </a:rPr>
              <a:t>, </a:t>
            </a:r>
            <a:r>
              <a:rPr lang="pl-PL" sz="1600" err="1">
                <a:latin typeface="Modern Love"/>
                <a:ea typeface="+mn-lt"/>
                <a:cs typeface="+mn-lt"/>
              </a:rPr>
              <a:t>computers</a:t>
            </a:r>
            <a:r>
              <a:rPr lang="pl-PL" sz="1600">
                <a:latin typeface="Modern Love"/>
                <a:ea typeface="+mn-lt"/>
                <a:cs typeface="+mn-lt"/>
              </a:rPr>
              <a:t>, mobile </a:t>
            </a:r>
            <a:r>
              <a:rPr lang="pl-PL" sz="1600" err="1">
                <a:latin typeface="Modern Love"/>
                <a:ea typeface="+mn-lt"/>
                <a:cs typeface="+mn-lt"/>
              </a:rPr>
              <a:t>phones</a:t>
            </a:r>
            <a:r>
              <a:rPr lang="pl-PL" sz="1600">
                <a:latin typeface="Modern Love"/>
                <a:ea typeface="+mn-lt"/>
                <a:cs typeface="+mn-lt"/>
              </a:rPr>
              <a:t> and </a:t>
            </a:r>
            <a:r>
              <a:rPr lang="pl-PL" sz="1600" err="1">
                <a:latin typeface="Modern Love"/>
                <a:ea typeface="+mn-lt"/>
                <a:cs typeface="+mn-lt"/>
              </a:rPr>
              <a:t>any</a:t>
            </a:r>
            <a:r>
              <a:rPr lang="pl-PL" sz="1600">
                <a:latin typeface="Modern Love"/>
                <a:ea typeface="+mn-lt"/>
                <a:cs typeface="+mn-lt"/>
              </a:rPr>
              <a:t> </a:t>
            </a:r>
            <a:r>
              <a:rPr lang="pl-PL" sz="1600" err="1">
                <a:latin typeface="Modern Love"/>
                <a:ea typeface="+mn-lt"/>
                <a:cs typeface="+mn-lt"/>
              </a:rPr>
              <a:t>type</a:t>
            </a:r>
            <a:r>
              <a:rPr lang="pl-PL" sz="1600">
                <a:latin typeface="Modern Love"/>
                <a:ea typeface="+mn-lt"/>
                <a:cs typeface="+mn-lt"/>
              </a:rPr>
              <a:t> of </a:t>
            </a:r>
            <a:r>
              <a:rPr lang="pl-PL" sz="1600" err="1">
                <a:latin typeface="Modern Love"/>
                <a:ea typeface="+mn-lt"/>
                <a:cs typeface="+mn-lt"/>
              </a:rPr>
              <a:t>home</a:t>
            </a:r>
            <a:r>
              <a:rPr lang="pl-PL" sz="1600">
                <a:latin typeface="Modern Love"/>
                <a:ea typeface="+mn-lt"/>
                <a:cs typeface="+mn-lt"/>
              </a:rPr>
              <a:t> </a:t>
            </a:r>
            <a:r>
              <a:rPr lang="pl-PL" sz="1600" err="1">
                <a:latin typeface="Modern Love"/>
                <a:ea typeface="+mn-lt"/>
                <a:cs typeface="+mn-lt"/>
              </a:rPr>
              <a:t>appliance</a:t>
            </a:r>
            <a:r>
              <a:rPr lang="pl-PL" sz="1600">
                <a:latin typeface="Modern Love"/>
                <a:ea typeface="+mn-lt"/>
                <a:cs typeface="+mn-lt"/>
              </a:rPr>
              <a:t>, from </a:t>
            </a:r>
            <a:r>
              <a:rPr lang="pl-PL" sz="1600" err="1">
                <a:latin typeface="Modern Love"/>
                <a:ea typeface="+mn-lt"/>
                <a:cs typeface="+mn-lt"/>
              </a:rPr>
              <a:t>air</a:t>
            </a:r>
            <a:r>
              <a:rPr lang="pl-PL" sz="1600">
                <a:latin typeface="Modern Love"/>
                <a:ea typeface="+mn-lt"/>
                <a:cs typeface="+mn-lt"/>
              </a:rPr>
              <a:t> </a:t>
            </a:r>
            <a:r>
              <a:rPr lang="pl-PL" sz="1600" err="1">
                <a:latin typeface="Modern Love"/>
                <a:ea typeface="+mn-lt"/>
                <a:cs typeface="+mn-lt"/>
              </a:rPr>
              <a:t>conditioners</a:t>
            </a:r>
            <a:r>
              <a:rPr lang="pl-PL" sz="1600">
                <a:latin typeface="Modern Love"/>
                <a:ea typeface="+mn-lt"/>
                <a:cs typeface="+mn-lt"/>
              </a:rPr>
              <a:t> to </a:t>
            </a:r>
            <a:r>
              <a:rPr lang="pl-PL" sz="1600" err="1">
                <a:latin typeface="Modern Love"/>
                <a:ea typeface="+mn-lt"/>
                <a:cs typeface="+mn-lt"/>
              </a:rPr>
              <a:t>children's</a:t>
            </a:r>
            <a:r>
              <a:rPr lang="pl-PL" sz="1600">
                <a:latin typeface="Modern Love"/>
                <a:ea typeface="+mn-lt"/>
                <a:cs typeface="+mn-lt"/>
              </a:rPr>
              <a:t> toys.</a:t>
            </a:r>
            <a:endParaRPr lang="pl-PL" sz="1600">
              <a:latin typeface="Modern Love"/>
            </a:endParaRPr>
          </a:p>
        </p:txBody>
      </p:sp>
    </p:spTree>
    <p:extLst>
      <p:ext uri="{BB962C8B-B14F-4D97-AF65-F5344CB8AC3E}">
        <p14:creationId xmlns:p14="http://schemas.microsoft.com/office/powerpoint/2010/main" val="3430708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3" name="Rectangle 242">
            <a:extLst>
              <a:ext uri="{FF2B5EF4-FFF2-40B4-BE49-F238E27FC236}">
                <a16:creationId xmlns:a16="http://schemas.microsoft.com/office/drawing/2014/main" id="{72CD369A-5284-45B1-B107-702483A8B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BE39F43-48DF-B983-9276-3670F070B319}"/>
              </a:ext>
            </a:extLst>
          </p:cNvPr>
          <p:cNvSpPr>
            <a:spLocks noGrp="1"/>
          </p:cNvSpPr>
          <p:nvPr>
            <p:ph type="title"/>
          </p:nvPr>
        </p:nvSpPr>
        <p:spPr>
          <a:xfrm>
            <a:off x="5127422" y="498507"/>
            <a:ext cx="6188277" cy="1372823"/>
          </a:xfrm>
        </p:spPr>
        <p:txBody>
          <a:bodyPr>
            <a:normAutofit/>
          </a:bodyPr>
          <a:lstStyle/>
          <a:p>
            <a:r>
              <a:rPr lang="pl-PL" dirty="0" err="1"/>
              <a:t>Why</a:t>
            </a:r>
            <a:r>
              <a:rPr lang="pl-PL" dirty="0"/>
              <a:t> </a:t>
            </a:r>
            <a:r>
              <a:rPr lang="pl-PL" dirty="0" err="1"/>
              <a:t>is</a:t>
            </a:r>
            <a:r>
              <a:rPr lang="pl-PL" dirty="0"/>
              <a:t> e-waste a problem?</a:t>
            </a:r>
          </a:p>
        </p:txBody>
      </p:sp>
      <p:grpSp>
        <p:nvGrpSpPr>
          <p:cNvPr id="245" name="Group 244">
            <a:extLst>
              <a:ext uri="{FF2B5EF4-FFF2-40B4-BE49-F238E27FC236}">
                <a16:creationId xmlns:a16="http://schemas.microsoft.com/office/drawing/2014/main" id="{BC3EC256-5633-414E-89A7-4DF178057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975" y="42050"/>
            <a:ext cx="1319321" cy="6804850"/>
            <a:chOff x="1744975" y="42050"/>
            <a:chExt cx="1319321" cy="6804850"/>
          </a:xfrm>
        </p:grpSpPr>
        <p:sp>
          <p:nvSpPr>
            <p:cNvPr id="24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93792" y="47283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14562" y="66894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26934" y="8999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21593" y="113778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96052" y="46436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6021" y="118352"/>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1720" y="63356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108">
              <a:extLst>
                <a:ext uri="{FF2B5EF4-FFF2-40B4-BE49-F238E27FC236}">
                  <a16:creationId xmlns:a16="http://schemas.microsoft.com/office/drawing/2014/main" id="{D09D148A-E95C-4A5F-AFBD-D05C9083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4547" y="1134288"/>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10">
              <a:extLst>
                <a:ext uri="{FF2B5EF4-FFF2-40B4-BE49-F238E27FC236}">
                  <a16:creationId xmlns:a16="http://schemas.microsoft.com/office/drawing/2014/main" id="{5B90C58B-B2C5-4C93-8397-016D62EE67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9444" y="38573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112">
              <a:extLst>
                <a:ext uri="{FF2B5EF4-FFF2-40B4-BE49-F238E27FC236}">
                  <a16:creationId xmlns:a16="http://schemas.microsoft.com/office/drawing/2014/main" id="{97EE4FEF-54FA-45E2-A177-BA946262D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30146" y="9545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94226" y="459880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991372" y="467123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721306" y="4672363"/>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7458" y="441007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4176" y="5651651"/>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18389" y="624339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35281" y="59847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5443" y="646897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22723" y="673426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9835" y="5700739"/>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02">
              <a:extLst>
                <a:ext uri="{FF2B5EF4-FFF2-40B4-BE49-F238E27FC236}">
                  <a16:creationId xmlns:a16="http://schemas.microsoft.com/office/drawing/2014/main" id="{06EB852C-D558-4FA2-B6BD-72478CDCE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63385" y="574829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03">
              <a:extLst>
                <a:ext uri="{FF2B5EF4-FFF2-40B4-BE49-F238E27FC236}">
                  <a16:creationId xmlns:a16="http://schemas.microsoft.com/office/drawing/2014/main" id="{0B128693-39C5-4999-9EB7-FAF6D33AF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6293" y="60187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117">
              <a:extLst>
                <a:ext uri="{FF2B5EF4-FFF2-40B4-BE49-F238E27FC236}">
                  <a16:creationId xmlns:a16="http://schemas.microsoft.com/office/drawing/2014/main" id="{A7E94734-299A-4A1A-8745-522701D7F0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98102" y="60623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18">
              <a:extLst>
                <a:ext uri="{FF2B5EF4-FFF2-40B4-BE49-F238E27FC236}">
                  <a16:creationId xmlns:a16="http://schemas.microsoft.com/office/drawing/2014/main" id="{88D7A4B9-ADFA-49C6-A86B-1801ECE375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83208" y="67101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119">
              <a:extLst>
                <a:ext uri="{FF2B5EF4-FFF2-40B4-BE49-F238E27FC236}">
                  <a16:creationId xmlns:a16="http://schemas.microsoft.com/office/drawing/2014/main" id="{1D2B967C-42F5-4C41-B5A8-333B15CF2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54120" y="626268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8">
              <a:extLst>
                <a:ext uri="{FF2B5EF4-FFF2-40B4-BE49-F238E27FC236}">
                  <a16:creationId xmlns:a16="http://schemas.microsoft.com/office/drawing/2014/main" id="{7E3E1C46-3049-4EC7-A692-A95CEE2A8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4220" y="20699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8">
              <a:extLst>
                <a:ext uri="{FF2B5EF4-FFF2-40B4-BE49-F238E27FC236}">
                  <a16:creationId xmlns:a16="http://schemas.microsoft.com/office/drawing/2014/main" id="{59EC4BA9-BAFD-46B9-B282-A708F32DA6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53403" y="673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43">
              <a:extLst>
                <a:ext uri="{FF2B5EF4-FFF2-40B4-BE49-F238E27FC236}">
                  <a16:creationId xmlns:a16="http://schemas.microsoft.com/office/drawing/2014/main" id="{0BB44AF0-8C8E-4407-8BE6-C5A64ACB7F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9884" y="596758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51">
              <a:extLst>
                <a:ext uri="{FF2B5EF4-FFF2-40B4-BE49-F238E27FC236}">
                  <a16:creationId xmlns:a16="http://schemas.microsoft.com/office/drawing/2014/main" id="{85398933-36C3-494E-B746-673993C878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0283" y="573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53">
              <a:extLst>
                <a:ext uri="{FF2B5EF4-FFF2-40B4-BE49-F238E27FC236}">
                  <a16:creationId xmlns:a16="http://schemas.microsoft.com/office/drawing/2014/main" id="{84BFEAB6-0117-44A8-8459-8592C14D9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51968" y="546537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 name="Freeform 54">
              <a:extLst>
                <a:ext uri="{FF2B5EF4-FFF2-40B4-BE49-F238E27FC236}">
                  <a16:creationId xmlns:a16="http://schemas.microsoft.com/office/drawing/2014/main" id="{A171CE1C-2DD7-4682-BE34-E3D5986A06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8820" y="6232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59">
              <a:extLst>
                <a:ext uri="{FF2B5EF4-FFF2-40B4-BE49-F238E27FC236}">
                  <a16:creationId xmlns:a16="http://schemas.microsoft.com/office/drawing/2014/main" id="{993E51E0-704B-47D0-9E80-52F81035FB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85974" y="648157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61">
              <a:extLst>
                <a:ext uri="{FF2B5EF4-FFF2-40B4-BE49-F238E27FC236}">
                  <a16:creationId xmlns:a16="http://schemas.microsoft.com/office/drawing/2014/main" id="{B877D7D4-56A7-4747-AB50-4D2CB582A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91453" y="6698934"/>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78">
              <a:extLst>
                <a:ext uri="{FF2B5EF4-FFF2-40B4-BE49-F238E27FC236}">
                  <a16:creationId xmlns:a16="http://schemas.microsoft.com/office/drawing/2014/main" id="{7AD863AE-05C2-42B0-8B8C-2262A95B8D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43184" y="607798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0" name="Freeform 79">
              <a:extLst>
                <a:ext uri="{FF2B5EF4-FFF2-40B4-BE49-F238E27FC236}">
                  <a16:creationId xmlns:a16="http://schemas.microsoft.com/office/drawing/2014/main" id="{96FE0420-A304-40C5-A11A-0D43C374DB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54739" y="585265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80">
              <a:extLst>
                <a:ext uri="{FF2B5EF4-FFF2-40B4-BE49-F238E27FC236}">
                  <a16:creationId xmlns:a16="http://schemas.microsoft.com/office/drawing/2014/main" id="{5712C99F-0668-4696-B7F5-5BE3B40780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59192" y="56181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2" name="Freeform 84">
              <a:extLst>
                <a:ext uri="{FF2B5EF4-FFF2-40B4-BE49-F238E27FC236}">
                  <a16:creationId xmlns:a16="http://schemas.microsoft.com/office/drawing/2014/main" id="{45B51241-B4A7-44BA-B3B1-6D0785936E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65791" y="635313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3" name="Freeform 86">
              <a:extLst>
                <a:ext uri="{FF2B5EF4-FFF2-40B4-BE49-F238E27FC236}">
                  <a16:creationId xmlns:a16="http://schemas.microsoft.com/office/drawing/2014/main" id="{D6E3E1E9-9E2B-4B15-979A-D9ADF02FEB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78761" y="6639984"/>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4" name="Freeform 106">
              <a:extLst>
                <a:ext uri="{FF2B5EF4-FFF2-40B4-BE49-F238E27FC236}">
                  <a16:creationId xmlns:a16="http://schemas.microsoft.com/office/drawing/2014/main" id="{A37D17A3-9203-43E1-955F-779C2CFD3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7994" y="609174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5" name="Freeform 108">
              <a:extLst>
                <a:ext uri="{FF2B5EF4-FFF2-40B4-BE49-F238E27FC236}">
                  <a16:creationId xmlns:a16="http://schemas.microsoft.com/office/drawing/2014/main" id="{42EEB773-123A-4E50-93FF-FE62CB9377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44939" y="55846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6" name="Freeform 110">
              <a:extLst>
                <a:ext uri="{FF2B5EF4-FFF2-40B4-BE49-F238E27FC236}">
                  <a16:creationId xmlns:a16="http://schemas.microsoft.com/office/drawing/2014/main" id="{41D4F2D5-C07C-4F05-A11F-6024B7F13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8684" y="641862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7" name="Freeform 112">
              <a:extLst>
                <a:ext uri="{FF2B5EF4-FFF2-40B4-BE49-F238E27FC236}">
                  <a16:creationId xmlns:a16="http://schemas.microsoft.com/office/drawing/2014/main" id="{9AD3968C-7A54-4876-A3B1-0A199BD9D3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7730" y="588242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8" name="Freeform 34">
              <a:extLst>
                <a:ext uri="{FF2B5EF4-FFF2-40B4-BE49-F238E27FC236}">
                  <a16:creationId xmlns:a16="http://schemas.microsoft.com/office/drawing/2014/main" id="{84A9F12A-9E3E-4B1C-AECE-2204350DC2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9827" y="1405235"/>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36">
              <a:extLst>
                <a:ext uri="{FF2B5EF4-FFF2-40B4-BE49-F238E27FC236}">
                  <a16:creationId xmlns:a16="http://schemas.microsoft.com/office/drawing/2014/main" id="{AE1C5FD2-F9CD-4637-814D-A3A526F07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724578"/>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0" name="Freeform 41">
              <a:extLst>
                <a:ext uri="{FF2B5EF4-FFF2-40B4-BE49-F238E27FC236}">
                  <a16:creationId xmlns:a16="http://schemas.microsoft.com/office/drawing/2014/main" id="{83C66AA3-5242-4EC3-A629-2C827DED24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5170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Freeform 42">
              <a:extLst>
                <a:ext uri="{FF2B5EF4-FFF2-40B4-BE49-F238E27FC236}">
                  <a16:creationId xmlns:a16="http://schemas.microsoft.com/office/drawing/2014/main" id="{132B76A0-CFCB-46B9-A647-A0CDEE2F7E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21480" y="1221982"/>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Freeform 45">
              <a:extLst>
                <a:ext uri="{FF2B5EF4-FFF2-40B4-BE49-F238E27FC236}">
                  <a16:creationId xmlns:a16="http://schemas.microsoft.com/office/drawing/2014/main" id="{423AA744-F810-4397-917F-77D42FE3D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72483" y="93460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3" name="Freeform 66">
              <a:extLst>
                <a:ext uri="{FF2B5EF4-FFF2-40B4-BE49-F238E27FC236}">
                  <a16:creationId xmlns:a16="http://schemas.microsoft.com/office/drawing/2014/main" id="{5C72F779-C984-4431-94E3-38E6050EAD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25160" y="138958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4" name="Freeform 69">
              <a:extLst>
                <a:ext uri="{FF2B5EF4-FFF2-40B4-BE49-F238E27FC236}">
                  <a16:creationId xmlns:a16="http://schemas.microsoft.com/office/drawing/2014/main" id="{8BF25437-23A6-4F68-A6CC-2021B4DB5F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25043" y="1107344"/>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5" name="Freeform 70">
              <a:extLst>
                <a:ext uri="{FF2B5EF4-FFF2-40B4-BE49-F238E27FC236}">
                  <a16:creationId xmlns:a16="http://schemas.microsoft.com/office/drawing/2014/main" id="{B68970AA-D5FD-4ED4-8AE4-C981BD290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74122" y="55150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6" name="Freeform 74">
              <a:extLst>
                <a:ext uri="{FF2B5EF4-FFF2-40B4-BE49-F238E27FC236}">
                  <a16:creationId xmlns:a16="http://schemas.microsoft.com/office/drawing/2014/main" id="{56CDF8D4-4455-458D-A168-36FD9BCF2E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51027" y="76522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7" name="Freeform 85">
              <a:extLst>
                <a:ext uri="{FF2B5EF4-FFF2-40B4-BE49-F238E27FC236}">
                  <a16:creationId xmlns:a16="http://schemas.microsoft.com/office/drawing/2014/main" id="{17A0BB86-D681-41CF-9C63-B55FAA270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39067" y="25817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8" name="Freeform 87">
              <a:extLst>
                <a:ext uri="{FF2B5EF4-FFF2-40B4-BE49-F238E27FC236}">
                  <a16:creationId xmlns:a16="http://schemas.microsoft.com/office/drawing/2014/main" id="{51933FCD-E07F-4E47-853E-B791F1BBD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42681" y="9468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9" name="Freeform 88">
              <a:extLst>
                <a:ext uri="{FF2B5EF4-FFF2-40B4-BE49-F238E27FC236}">
                  <a16:creationId xmlns:a16="http://schemas.microsoft.com/office/drawing/2014/main" id="{2EB1546B-A39B-432A-8E6A-1F7421881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207625" y="1163525"/>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0" name="Freeform 94">
              <a:extLst>
                <a:ext uri="{FF2B5EF4-FFF2-40B4-BE49-F238E27FC236}">
                  <a16:creationId xmlns:a16="http://schemas.microsoft.com/office/drawing/2014/main" id="{A5AF0119-0028-4D14-B6CF-0ED0AF8629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92943" y="136288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1" name="Freeform 102">
              <a:extLst>
                <a:ext uri="{FF2B5EF4-FFF2-40B4-BE49-F238E27FC236}">
                  <a16:creationId xmlns:a16="http://schemas.microsoft.com/office/drawing/2014/main" id="{39B7BAEF-46A4-4EE7-A3F1-2B0C3139ED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02256" y="11556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2" name="Freeform 103">
              <a:extLst>
                <a:ext uri="{FF2B5EF4-FFF2-40B4-BE49-F238E27FC236}">
                  <a16:creationId xmlns:a16="http://schemas.microsoft.com/office/drawing/2014/main" id="{4AFF19DE-7520-450D-BBC4-514637C677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18542" y="797064"/>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3" name="Freeform 117">
              <a:extLst>
                <a:ext uri="{FF2B5EF4-FFF2-40B4-BE49-F238E27FC236}">
                  <a16:creationId xmlns:a16="http://schemas.microsoft.com/office/drawing/2014/main" id="{55F5F049-082E-4F28-A6F9-B22CED3476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500545" y="85049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4"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91375" y="11217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5" name="Freeform 119">
              <a:extLst>
                <a:ext uri="{FF2B5EF4-FFF2-40B4-BE49-F238E27FC236}">
                  <a16:creationId xmlns:a16="http://schemas.microsoft.com/office/drawing/2014/main" id="{0516D437-66A6-4F8A-AB89-41D39D3598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12255" y="52860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6" name="Freeform 8">
              <a:extLst>
                <a:ext uri="{FF2B5EF4-FFF2-40B4-BE49-F238E27FC236}">
                  <a16:creationId xmlns:a16="http://schemas.microsoft.com/office/drawing/2014/main" id="{3F9DD8A5-3889-448A-BB79-A5E1086DC5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19382" y="66888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 name="Freeform 41">
              <a:extLst>
                <a:ext uri="{FF2B5EF4-FFF2-40B4-BE49-F238E27FC236}">
                  <a16:creationId xmlns:a16="http://schemas.microsoft.com/office/drawing/2014/main" id="{A5411003-0583-4E13-BD73-09447FE07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76051" y="549204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 name="Freeform 41">
              <a:extLst>
                <a:ext uri="{FF2B5EF4-FFF2-40B4-BE49-F238E27FC236}">
                  <a16:creationId xmlns:a16="http://schemas.microsoft.com/office/drawing/2014/main" id="{0857F65C-18A4-4138-888F-60B6250E55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63626" y="651588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 name="Freeform 41">
              <a:extLst>
                <a:ext uri="{FF2B5EF4-FFF2-40B4-BE49-F238E27FC236}">
                  <a16:creationId xmlns:a16="http://schemas.microsoft.com/office/drawing/2014/main" id="{ABED9D28-F90F-4E28-A5EE-F59041B05E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16458" y="14055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0" name="Freeform 79">
              <a:extLst>
                <a:ext uri="{FF2B5EF4-FFF2-40B4-BE49-F238E27FC236}">
                  <a16:creationId xmlns:a16="http://schemas.microsoft.com/office/drawing/2014/main" id="{A2B5689A-49D3-4436-8E8B-8B6C049D21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38545" y="486074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1" name="Freeform 79">
              <a:extLst>
                <a:ext uri="{FF2B5EF4-FFF2-40B4-BE49-F238E27FC236}">
                  <a16:creationId xmlns:a16="http://schemas.microsoft.com/office/drawing/2014/main" id="{9AEF7DFC-F323-44D3-93BC-8991F45012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867650" y="54373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2" name="Freeform 79">
              <a:extLst>
                <a:ext uri="{FF2B5EF4-FFF2-40B4-BE49-F238E27FC236}">
                  <a16:creationId xmlns:a16="http://schemas.microsoft.com/office/drawing/2014/main" id="{7D9C0AE3-7512-40BE-9DB0-92E5C9FAAD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31376" y="140483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3" name="Freeform 79">
              <a:extLst>
                <a:ext uri="{FF2B5EF4-FFF2-40B4-BE49-F238E27FC236}">
                  <a16:creationId xmlns:a16="http://schemas.microsoft.com/office/drawing/2014/main" id="{4EDB005F-47FF-4F3E-A8EC-AA3B45D3B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38486" y="30146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4" name="Freeform 43">
              <a:extLst>
                <a:ext uri="{FF2B5EF4-FFF2-40B4-BE49-F238E27FC236}">
                  <a16:creationId xmlns:a16="http://schemas.microsoft.com/office/drawing/2014/main" id="{66DA380F-77D7-4F06-B633-F9D8566585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9036" y="488697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5" name="Freeform 51">
              <a:extLst>
                <a:ext uri="{FF2B5EF4-FFF2-40B4-BE49-F238E27FC236}">
                  <a16:creationId xmlns:a16="http://schemas.microsoft.com/office/drawing/2014/main" id="{066B6C10-E3AE-4C93-8E97-EBE1FF1F2E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91123" y="2512744"/>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 name="Freeform 53">
              <a:extLst>
                <a:ext uri="{FF2B5EF4-FFF2-40B4-BE49-F238E27FC236}">
                  <a16:creationId xmlns:a16="http://schemas.microsoft.com/office/drawing/2014/main" id="{E277C220-5466-4FD0-B77C-7E295E8C3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79867" y="413651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 name="Freeform 78">
              <a:extLst>
                <a:ext uri="{FF2B5EF4-FFF2-40B4-BE49-F238E27FC236}">
                  <a16:creationId xmlns:a16="http://schemas.microsoft.com/office/drawing/2014/main" id="{3DEA17E6-646F-4827-A08D-E4725219F0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50954" y="230319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 name="Freeform 79">
              <a:extLst>
                <a:ext uri="{FF2B5EF4-FFF2-40B4-BE49-F238E27FC236}">
                  <a16:creationId xmlns:a16="http://schemas.microsoft.com/office/drawing/2014/main" id="{3B5C6B2B-92D7-442F-8445-E554C082A5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50350" y="276316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 name="Freeform 80">
              <a:extLst>
                <a:ext uri="{FF2B5EF4-FFF2-40B4-BE49-F238E27FC236}">
                  <a16:creationId xmlns:a16="http://schemas.microsoft.com/office/drawing/2014/main" id="{78B1671C-BA12-4A0C-BF73-4C133110A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5237" y="516057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 name="Freeform 84">
              <a:extLst>
                <a:ext uri="{FF2B5EF4-FFF2-40B4-BE49-F238E27FC236}">
                  <a16:creationId xmlns:a16="http://schemas.microsoft.com/office/drawing/2014/main" id="{3E147694-6DC6-4EE8-AC97-7AE26398DC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32444" y="209860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86">
              <a:extLst>
                <a:ext uri="{FF2B5EF4-FFF2-40B4-BE49-F238E27FC236}">
                  <a16:creationId xmlns:a16="http://schemas.microsoft.com/office/drawing/2014/main" id="{E0283834-E22A-4F12-8B1D-9D97BDDC8B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42413" y="175259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 name="Freeform 106">
              <a:extLst>
                <a:ext uri="{FF2B5EF4-FFF2-40B4-BE49-F238E27FC236}">
                  <a16:creationId xmlns:a16="http://schemas.microsoft.com/office/drawing/2014/main" id="{27CBE636-5461-44EB-AE97-6E8154E9C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78112" y="220533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 name="Freeform 108">
              <a:extLst>
                <a:ext uri="{FF2B5EF4-FFF2-40B4-BE49-F238E27FC236}">
                  <a16:creationId xmlns:a16="http://schemas.microsoft.com/office/drawing/2014/main" id="{A06117E5-5F5D-46C1-ACE2-979C1BA461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88286" y="433198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 name="Freeform 110">
              <a:extLst>
                <a:ext uri="{FF2B5EF4-FFF2-40B4-BE49-F238E27FC236}">
                  <a16:creationId xmlns:a16="http://schemas.microsoft.com/office/drawing/2014/main" id="{9DEA3051-9D19-4DC6-8C98-00C425876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55836" y="195750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 name="Freeform 112">
              <a:extLst>
                <a:ext uri="{FF2B5EF4-FFF2-40B4-BE49-F238E27FC236}">
                  <a16:creationId xmlns:a16="http://schemas.microsoft.com/office/drawing/2014/main" id="{DF50010C-C69E-4770-B0E3-E4DC2ACE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2264" y="4778912"/>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6" name="Freeform 8">
              <a:extLst>
                <a:ext uri="{FF2B5EF4-FFF2-40B4-BE49-F238E27FC236}">
                  <a16:creationId xmlns:a16="http://schemas.microsoft.com/office/drawing/2014/main" id="{EF4373F0-D39C-43FD-9D4E-20E2371D66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91593" y="17133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7" name="Freeform 8">
              <a:extLst>
                <a:ext uri="{FF2B5EF4-FFF2-40B4-BE49-F238E27FC236}">
                  <a16:creationId xmlns:a16="http://schemas.microsoft.com/office/drawing/2014/main" id="{1DF9A3CD-079A-4625-84F2-DF7EC61A0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89795" y="163916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8" name="Freeform 34">
              <a:extLst>
                <a:ext uri="{FF2B5EF4-FFF2-40B4-BE49-F238E27FC236}">
                  <a16:creationId xmlns:a16="http://schemas.microsoft.com/office/drawing/2014/main" id="{D7908608-A36E-4015-8FFF-EE727465F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71381" y="5244168"/>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9" name="Freeform 36">
              <a:extLst>
                <a:ext uri="{FF2B5EF4-FFF2-40B4-BE49-F238E27FC236}">
                  <a16:creationId xmlns:a16="http://schemas.microsoft.com/office/drawing/2014/main" id="{8E4FC21A-4E37-45B9-8ED9-8E9A200F61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242915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0" name="Freeform 41">
              <a:extLst>
                <a:ext uri="{FF2B5EF4-FFF2-40B4-BE49-F238E27FC236}">
                  <a16:creationId xmlns:a16="http://schemas.microsoft.com/office/drawing/2014/main" id="{7EC6CA60-3309-4909-A242-6EDC1620A3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217353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1" name="Freeform 42">
              <a:extLst>
                <a:ext uri="{FF2B5EF4-FFF2-40B4-BE49-F238E27FC236}">
                  <a16:creationId xmlns:a16="http://schemas.microsoft.com/office/drawing/2014/main" id="{E36F8D28-C5C9-4366-9BDE-D82FC2ED97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52997" y="4988780"/>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2" name="Freeform 45">
              <a:extLst>
                <a:ext uri="{FF2B5EF4-FFF2-40B4-BE49-F238E27FC236}">
                  <a16:creationId xmlns:a16="http://schemas.microsoft.com/office/drawing/2014/main" id="{347BC4EC-879E-4A58-BB8E-9965F42E5A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59942" y="276926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3" name="Freeform 66">
              <a:extLst>
                <a:ext uri="{FF2B5EF4-FFF2-40B4-BE49-F238E27FC236}">
                  <a16:creationId xmlns:a16="http://schemas.microsoft.com/office/drawing/2014/main" id="{2FE79B60-958E-49FB-BAE5-09E087A8B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1083" y="52111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4" name="Freeform 69">
              <a:extLst>
                <a:ext uri="{FF2B5EF4-FFF2-40B4-BE49-F238E27FC236}">
                  <a16:creationId xmlns:a16="http://schemas.microsoft.com/office/drawing/2014/main" id="{F219BB5D-9580-4264-9E63-C861E6658F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55867" y="58375"/>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5" name="Freeform 70">
              <a:extLst>
                <a:ext uri="{FF2B5EF4-FFF2-40B4-BE49-F238E27FC236}">
                  <a16:creationId xmlns:a16="http://schemas.microsoft.com/office/drawing/2014/main" id="{CEF6BF91-FC3D-46D7-8208-81727E55D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49643" y="219595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6" name="Freeform 74">
              <a:extLst>
                <a:ext uri="{FF2B5EF4-FFF2-40B4-BE49-F238E27FC236}">
                  <a16:creationId xmlns:a16="http://schemas.microsoft.com/office/drawing/2014/main" id="{87C340A0-6594-44EF-A2FF-368EE43657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62398" y="250464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7" name="Freeform 85">
              <a:extLst>
                <a:ext uri="{FF2B5EF4-FFF2-40B4-BE49-F238E27FC236}">
                  <a16:creationId xmlns:a16="http://schemas.microsoft.com/office/drawing/2014/main" id="{C1864E85-CB41-4E68-88E0-97EC875AC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62024" y="197322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8" name="Freeform 87">
              <a:extLst>
                <a:ext uri="{FF2B5EF4-FFF2-40B4-BE49-F238E27FC236}">
                  <a16:creationId xmlns:a16="http://schemas.microsoft.com/office/drawing/2014/main" id="{BE8F5959-39FD-404F-9DCA-045A6FF037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79073" y="166645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9" name="Freeform 88">
              <a:extLst>
                <a:ext uri="{FF2B5EF4-FFF2-40B4-BE49-F238E27FC236}">
                  <a16:creationId xmlns:a16="http://schemas.microsoft.com/office/drawing/2014/main" id="{AF2FFA2C-AA3B-4407-8D1E-EC9EBA5E1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244017" y="273529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0" name="Freeform 94">
              <a:extLst>
                <a:ext uri="{FF2B5EF4-FFF2-40B4-BE49-F238E27FC236}">
                  <a16:creationId xmlns:a16="http://schemas.microsoft.com/office/drawing/2014/main" id="{9AD27997-4281-4B54-9055-A0F002812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20676" y="509134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1" name="Freeform 102">
              <a:extLst>
                <a:ext uri="{FF2B5EF4-FFF2-40B4-BE49-F238E27FC236}">
                  <a16:creationId xmlns:a16="http://schemas.microsoft.com/office/drawing/2014/main" id="{3E41767B-D672-4A2B-A6A4-963C085A8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76473" y="5344948"/>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2" name="Freeform 103">
              <a:extLst>
                <a:ext uri="{FF2B5EF4-FFF2-40B4-BE49-F238E27FC236}">
                  <a16:creationId xmlns:a16="http://schemas.microsoft.com/office/drawing/2014/main" id="{AB4F7F6A-E2B2-4495-9B73-CD2BF7F35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54934" y="23688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3" name="Freeform 117">
              <a:extLst>
                <a:ext uri="{FF2B5EF4-FFF2-40B4-BE49-F238E27FC236}">
                  <a16:creationId xmlns:a16="http://schemas.microsoft.com/office/drawing/2014/main" id="{47982EE6-D4AC-49D9-9045-46EB0DDEA0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536937" y="24222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4" name="Freeform 118">
              <a:extLst>
                <a:ext uri="{FF2B5EF4-FFF2-40B4-BE49-F238E27FC236}">
                  <a16:creationId xmlns:a16="http://schemas.microsoft.com/office/drawing/2014/main" id="{B37DA8E7-A892-4110-A590-4407256B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27767" y="168394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5" name="Freeform 119">
              <a:extLst>
                <a:ext uri="{FF2B5EF4-FFF2-40B4-BE49-F238E27FC236}">
                  <a16:creationId xmlns:a16="http://schemas.microsoft.com/office/drawing/2014/main" id="{92F7A78A-541E-4652-82A6-5EFF9AFA58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73414" y="198099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6" name="Freeform 41">
              <a:extLst>
                <a:ext uri="{FF2B5EF4-FFF2-40B4-BE49-F238E27FC236}">
                  <a16:creationId xmlns:a16="http://schemas.microsoft.com/office/drawing/2014/main" id="{66CD4983-0D67-47D1-B718-95E23F619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0943" y="533833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7" name="Freeform 79">
              <a:extLst>
                <a:ext uri="{FF2B5EF4-FFF2-40B4-BE49-F238E27FC236}">
                  <a16:creationId xmlns:a16="http://schemas.microsoft.com/office/drawing/2014/main" id="{B2994A0B-6B7D-42B0-81A8-EA482E269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876608" y="51742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8" name="Freeform 79">
              <a:extLst>
                <a:ext uri="{FF2B5EF4-FFF2-40B4-BE49-F238E27FC236}">
                  <a16:creationId xmlns:a16="http://schemas.microsoft.com/office/drawing/2014/main" id="{71D6B524-6981-4540-85FC-1C7E3A9103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74878" y="187323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9" name="Freeform 79">
              <a:extLst>
                <a:ext uri="{FF2B5EF4-FFF2-40B4-BE49-F238E27FC236}">
                  <a16:creationId xmlns:a16="http://schemas.microsoft.com/office/drawing/2014/main" id="{119CDAF4-086B-4DF4-91C4-0E55E2E044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97991" y="3097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0" name="Freeform 74">
              <a:extLst>
                <a:ext uri="{FF2B5EF4-FFF2-40B4-BE49-F238E27FC236}">
                  <a16:creationId xmlns:a16="http://schemas.microsoft.com/office/drawing/2014/main" id="{4A3083A2-69D2-4C08-9514-FF14E494D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27887" y="980123"/>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31" name="Obraz 131">
            <a:extLst>
              <a:ext uri="{FF2B5EF4-FFF2-40B4-BE49-F238E27FC236}">
                <a16:creationId xmlns:a16="http://schemas.microsoft.com/office/drawing/2014/main" id="{91E03C68-82D1-FBDC-9FAE-1DC07CBFAEB0}"/>
              </a:ext>
            </a:extLst>
          </p:cNvPr>
          <p:cNvPicPr>
            <a:picLocks noChangeAspect="1"/>
          </p:cNvPicPr>
          <p:nvPr/>
        </p:nvPicPr>
        <p:blipFill>
          <a:blip r:embed="rId2">
            <a:alphaModFix/>
          </a:blip>
          <a:stretch>
            <a:fillRect/>
          </a:stretch>
        </p:blipFill>
        <p:spPr>
          <a:xfrm>
            <a:off x="584590" y="1638735"/>
            <a:ext cx="3857768" cy="3857768"/>
          </a:xfrm>
          <a:prstGeom prst="rect">
            <a:avLst/>
          </a:prstGeom>
        </p:spPr>
      </p:pic>
      <p:sp>
        <p:nvSpPr>
          <p:cNvPr id="3" name="Symbol zastępczy zawartości 2">
            <a:extLst>
              <a:ext uri="{FF2B5EF4-FFF2-40B4-BE49-F238E27FC236}">
                <a16:creationId xmlns:a16="http://schemas.microsoft.com/office/drawing/2014/main" id="{EE5F51F2-6BCE-A3CF-FB8B-2C28D0289A1E}"/>
              </a:ext>
            </a:extLst>
          </p:cNvPr>
          <p:cNvSpPr>
            <a:spLocks noGrp="1"/>
          </p:cNvSpPr>
          <p:nvPr>
            <p:ph idx="1"/>
          </p:nvPr>
        </p:nvSpPr>
        <p:spPr>
          <a:xfrm>
            <a:off x="5127422" y="2055766"/>
            <a:ext cx="6188277" cy="3943912"/>
          </a:xfrm>
        </p:spPr>
        <p:txBody>
          <a:bodyPr vert="horz" lIns="91440" tIns="45720" rIns="91440" bIns="45720" rtlCol="0" anchor="t">
            <a:normAutofit fontScale="85000" lnSpcReduction="10000"/>
          </a:bodyPr>
          <a:lstStyle/>
          <a:p>
            <a:r>
              <a:rPr lang="en" dirty="0">
                <a:latin typeface="Modern Love"/>
              </a:rPr>
              <a:t>One of the world's largest producers of electronic waste is the United Kingdom. When broken or unwanted electronics are thrown in a landfill, toxic substances such as lead and mercury can find their way into soil and water.</a:t>
            </a:r>
          </a:p>
          <a:p>
            <a:pPr>
              <a:buClr>
                <a:srgbClr val="A2ACB5"/>
              </a:buClr>
            </a:pPr>
            <a:r>
              <a:rPr lang="en" dirty="0">
                <a:latin typeface="Modern Love"/>
                <a:ea typeface="+mn-lt"/>
                <a:cs typeface="+mn-lt"/>
              </a:rPr>
              <a:t>Electronics also contain valuable non-renewable resources including gold, silver, copper, platinum, </a:t>
            </a:r>
            <a:r>
              <a:rPr lang="en" dirty="0" err="1">
                <a:latin typeface="Modern Love"/>
                <a:ea typeface="+mn-lt"/>
                <a:cs typeface="+mn-lt"/>
              </a:rPr>
              <a:t>aluminium</a:t>
            </a:r>
            <a:r>
              <a:rPr lang="en" dirty="0">
                <a:latin typeface="Modern Love"/>
                <a:ea typeface="+mn-lt"/>
                <a:cs typeface="+mn-lt"/>
              </a:rPr>
              <a:t> and cobalt. This means when we dispose of them without recycling, we are throwing away precious materials. </a:t>
            </a:r>
            <a:endParaRPr lang="en" dirty="0">
              <a:latin typeface="Modern Love"/>
            </a:endParaRPr>
          </a:p>
        </p:txBody>
      </p:sp>
    </p:spTree>
    <p:extLst>
      <p:ext uri="{BB962C8B-B14F-4D97-AF65-F5344CB8AC3E}">
        <p14:creationId xmlns:p14="http://schemas.microsoft.com/office/powerpoint/2010/main" val="4275829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theme/theme1.xml><?xml version="1.0" encoding="utf-8"?>
<a:theme xmlns:a="http://schemas.openxmlformats.org/drawingml/2006/main" name="BohemianVTI">
  <a:themeElements>
    <a:clrScheme name="AnalogousFromLightSeed_2SEEDS">
      <a:dk1>
        <a:srgbClr val="000000"/>
      </a:dk1>
      <a:lt1>
        <a:srgbClr val="FFFFFF"/>
      </a:lt1>
      <a:dk2>
        <a:srgbClr val="213B32"/>
      </a:dk2>
      <a:lt2>
        <a:srgbClr val="E2E5E8"/>
      </a:lt2>
      <a:accent1>
        <a:srgbClr val="BA997F"/>
      </a:accent1>
      <a:accent2>
        <a:srgbClr val="C69796"/>
      </a:accent2>
      <a:accent3>
        <a:srgbClr val="A7A17F"/>
      </a:accent3>
      <a:accent4>
        <a:srgbClr val="77AE94"/>
      </a:accent4>
      <a:accent5>
        <a:srgbClr val="80A9A7"/>
      </a:accent5>
      <a:accent6>
        <a:srgbClr val="7FA4BA"/>
      </a:accent6>
      <a:hlink>
        <a:srgbClr val="5C86A7"/>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BohemianVTI</vt:lpstr>
      <vt:lpstr>WASTE</vt:lpstr>
      <vt:lpstr>Do you know how much garbage a year
 does the average Pole produce?</vt:lpstr>
      <vt:lpstr>What is the impact of garbage on the environment?</vt:lpstr>
      <vt:lpstr>Harmful activities of waste - seas, oceans</vt:lpstr>
      <vt:lpstr>Harmful activities of waste-soil</vt:lpstr>
      <vt:lpstr>Harmful activities of waste - air</vt:lpstr>
      <vt:lpstr>                 E-waste</vt:lpstr>
      <vt:lpstr>What is e-waste?</vt:lpstr>
      <vt:lpstr>Why is e-waste a problem?</vt:lpstr>
      <vt:lpstr>Today's e-waste recycling solutions only export the problem</vt:lpstr>
      <vt:lpstr>How to recycle mobile phones, computers and other electronics?</vt:lpstr>
      <vt:lpstr>                          Sources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267</cp:revision>
  <dcterms:created xsi:type="dcterms:W3CDTF">2022-04-12T14:12:07Z</dcterms:created>
  <dcterms:modified xsi:type="dcterms:W3CDTF">2022-04-12T15:46:36Z</dcterms:modified>
</cp:coreProperties>
</file>