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471A6-A556-0BCF-6E91-38FF546B2077}" v="1388" dt="2022-04-13T19:51:37.639"/>
    <p1510:client id="{0CA508D4-0F8C-8577-2F22-1F594310251F}" v="375" dt="2022-04-12T18:31:07.037"/>
    <p1510:client id="{269A6959-F0A5-63F4-30DC-AE4D8B234C1F}" v="37" dt="2022-04-13T20:28:50.749"/>
    <p1510:client id="{A5F135A2-3FD3-84B7-E45F-77F7931BD8B0}" v="592" dt="2022-04-13T18:30:43.128"/>
    <p1510:client id="{B38FB4E4-0FE7-D3F1-AD1A-C84554AB4CD4}" v="238" dt="2022-04-12T14:26:17.058"/>
    <p1510:client id="{E9CC2494-82BA-92A6-34E6-A7EC6D559EEC}" v="569" dt="2022-04-13T20:22:13.403"/>
    <p1510:client id="{F503E518-A785-7304-7123-D990E45E5BCF}" v="3" dt="2022-04-10T16:31:56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7a12" userId="S::7a12@sp1.siemce.pl::c0550e65-7633-4b2b-a807-8118c3f07d6a" providerId="AD" clId="Web-{269A6959-F0A5-63F4-30DC-AE4D8B234C1F}"/>
    <pc:docChg chg="addSld modSld">
      <pc:chgData name="7a12" userId="S::7a12@sp1.siemce.pl::c0550e65-7633-4b2b-a807-8118c3f07d6a" providerId="AD" clId="Web-{269A6959-F0A5-63F4-30DC-AE4D8B234C1F}" dt="2022-04-13T20:28:50.749" v="36" actId="20577"/>
      <pc:docMkLst>
        <pc:docMk/>
      </pc:docMkLst>
      <pc:sldChg chg="modSp new mod modClrScheme chgLayout">
        <pc:chgData name="7a12" userId="S::7a12@sp1.siemce.pl::c0550e65-7633-4b2b-a807-8118c3f07d6a" providerId="AD" clId="Web-{269A6959-F0A5-63F4-30DC-AE4D8B234C1F}" dt="2022-04-13T20:28:50.749" v="36" actId="20577"/>
        <pc:sldMkLst>
          <pc:docMk/>
          <pc:sldMk cId="3819882413" sldId="269"/>
        </pc:sldMkLst>
        <pc:spChg chg="mod ord">
          <ac:chgData name="7a12" userId="S::7a12@sp1.siemce.pl::c0550e65-7633-4b2b-a807-8118c3f07d6a" providerId="AD" clId="Web-{269A6959-F0A5-63F4-30DC-AE4D8B234C1F}" dt="2022-04-13T20:28:12.998" v="13" actId="20577"/>
          <ac:spMkLst>
            <pc:docMk/>
            <pc:sldMk cId="3819882413" sldId="269"/>
            <ac:spMk id="2" creationId="{92C6ABEF-6208-B5CB-BEB2-150F51F5F824}"/>
          </ac:spMkLst>
        </pc:spChg>
        <pc:spChg chg="mod ord">
          <ac:chgData name="7a12" userId="S::7a12@sp1.siemce.pl::c0550e65-7633-4b2b-a807-8118c3f07d6a" providerId="AD" clId="Web-{269A6959-F0A5-63F4-30DC-AE4D8B234C1F}" dt="2022-04-13T20:28:50.749" v="36" actId="20577"/>
          <ac:spMkLst>
            <pc:docMk/>
            <pc:sldMk cId="3819882413" sldId="269"/>
            <ac:spMk id="3" creationId="{723A9AC5-ABA2-2F84-0BC0-A928BA1607A0}"/>
          </ac:spMkLst>
        </pc:spChg>
      </pc:sldChg>
    </pc:docChg>
  </pc:docChgLst>
  <pc:docChgLst>
    <pc:chgData name="7a12" userId="S::7a12@sp1.siemce.pl::c0550e65-7633-4b2b-a807-8118c3f07d6a" providerId="AD" clId="Web-{03B471A6-A556-0BCF-6E91-38FF546B2077}"/>
    <pc:docChg chg="modSld modMainMaster">
      <pc:chgData name="7a12" userId="S::7a12@sp1.siemce.pl::c0550e65-7633-4b2b-a807-8118c3f07d6a" providerId="AD" clId="Web-{03B471A6-A556-0BCF-6E91-38FF546B2077}" dt="2022-04-13T19:51:37.639" v="1377"/>
      <pc:docMkLst>
        <pc:docMk/>
      </pc:docMkLst>
      <pc:sldChg chg="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650317164" sldId="256"/>
        </pc:sldMkLst>
      </pc:sldChg>
      <pc:sldChg chg="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3707620135" sldId="257"/>
        </pc:sldMkLst>
      </pc:sldChg>
      <pc:sldChg chg="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3156630520" sldId="258"/>
        </pc:sldMkLst>
      </pc:sldChg>
      <pc:sldChg chg="modSp 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3896240317" sldId="259"/>
        </pc:sldMkLst>
        <pc:spChg chg="mod">
          <ac:chgData name="7a12" userId="S::7a12@sp1.siemce.pl::c0550e65-7633-4b2b-a807-8118c3f07d6a" providerId="AD" clId="Web-{03B471A6-A556-0BCF-6E91-38FF546B2077}" dt="2022-04-13T18:44:02.752" v="204" actId="20577"/>
          <ac:spMkLst>
            <pc:docMk/>
            <pc:sldMk cId="3896240317" sldId="259"/>
            <ac:spMk id="3" creationId="{58AEFBBE-9683-F9B2-9F36-7C36B2A21BBD}"/>
          </ac:spMkLst>
        </pc:spChg>
      </pc:sldChg>
      <pc:sldChg chg="modSp 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3296092394" sldId="260"/>
        </pc:sldMkLst>
        <pc:spChg chg="mod">
          <ac:chgData name="7a12" userId="S::7a12@sp1.siemce.pl::c0550e65-7633-4b2b-a807-8118c3f07d6a" providerId="AD" clId="Web-{03B471A6-A556-0BCF-6E91-38FF546B2077}" dt="2022-04-13T18:43:52.502" v="203" actId="20577"/>
          <ac:spMkLst>
            <pc:docMk/>
            <pc:sldMk cId="3296092394" sldId="260"/>
            <ac:spMk id="3" creationId="{B9937FCC-7B40-5AE6-1446-0586177B0091}"/>
          </ac:spMkLst>
        </pc:spChg>
      </pc:sldChg>
      <pc:sldChg chg="addSp delSp modSp mod modTransition modClrScheme chgLayout">
        <pc:chgData name="7a12" userId="S::7a12@sp1.siemce.pl::c0550e65-7633-4b2b-a807-8118c3f07d6a" providerId="AD" clId="Web-{03B471A6-A556-0BCF-6E91-38FF546B2077}" dt="2022-04-13T19:51:37.639" v="1377"/>
        <pc:sldMkLst>
          <pc:docMk/>
          <pc:sldMk cId="3242669464" sldId="261"/>
        </pc:sldMkLst>
        <pc:spChg chg="mod ord">
          <ac:chgData name="7a12" userId="S::7a12@sp1.siemce.pl::c0550e65-7633-4b2b-a807-8118c3f07d6a" providerId="AD" clId="Web-{03B471A6-A556-0BCF-6E91-38FF546B2077}" dt="2022-04-13T19:51:17.087" v="1376"/>
          <ac:spMkLst>
            <pc:docMk/>
            <pc:sldMk cId="3242669464" sldId="261"/>
            <ac:spMk id="2" creationId="{A5164987-970C-E458-1607-73C7F1B84C26}"/>
          </ac:spMkLst>
        </pc:spChg>
        <pc:spChg chg="mod ord">
          <ac:chgData name="7a12" userId="S::7a12@sp1.siemce.pl::c0550e65-7633-4b2b-a807-8118c3f07d6a" providerId="AD" clId="Web-{03B471A6-A556-0BCF-6E91-38FF546B2077}" dt="2022-04-13T19:51:17.087" v="1376"/>
          <ac:spMkLst>
            <pc:docMk/>
            <pc:sldMk cId="3242669464" sldId="261"/>
            <ac:spMk id="3" creationId="{F1EC0EA8-7A6C-32CD-0E54-7F12D65B5AE4}"/>
          </ac:spMkLst>
        </pc:spChg>
        <pc:spChg chg="add del mod ord">
          <ac:chgData name="7a12" userId="S::7a12@sp1.siemce.pl::c0550e65-7633-4b2b-a807-8118c3f07d6a" providerId="AD" clId="Web-{03B471A6-A556-0BCF-6E91-38FF546B2077}" dt="2022-04-13T19:51:10.149" v="1375"/>
          <ac:spMkLst>
            <pc:docMk/>
            <pc:sldMk cId="3242669464" sldId="261"/>
            <ac:spMk id="4" creationId="{114F07D9-A302-847B-B13E-7BBE17C55F3A}"/>
          </ac:spMkLst>
        </pc:spChg>
        <pc:spChg chg="add del mod ord">
          <ac:chgData name="7a12" userId="S::7a12@sp1.siemce.pl::c0550e65-7633-4b2b-a807-8118c3f07d6a" providerId="AD" clId="Web-{03B471A6-A556-0BCF-6E91-38FF546B2077}" dt="2022-04-13T19:51:37.639" v="1377"/>
          <ac:spMkLst>
            <pc:docMk/>
            <pc:sldMk cId="3242669464" sldId="261"/>
            <ac:spMk id="5" creationId="{92B0E63B-24D1-4FD0-EA87-638CFE44C0CD}"/>
          </ac:spMkLst>
        </pc:spChg>
        <pc:picChg chg="add mod ord">
          <ac:chgData name="7a12" userId="S::7a12@sp1.siemce.pl::c0550e65-7633-4b2b-a807-8118c3f07d6a" providerId="AD" clId="Web-{03B471A6-A556-0BCF-6E91-38FF546B2077}" dt="2022-04-13T19:51:37.639" v="1377"/>
          <ac:picMkLst>
            <pc:docMk/>
            <pc:sldMk cId="3242669464" sldId="261"/>
            <ac:picMk id="6" creationId="{3469B821-498A-7D4E-BCA5-E69CF9B3CE86}"/>
          </ac:picMkLst>
        </pc:picChg>
      </pc:sldChg>
      <pc:sldChg chg="modSp mod modTransition">
        <pc:chgData name="7a12" userId="S::7a12@sp1.siemce.pl::c0550e65-7633-4b2b-a807-8118c3f07d6a" providerId="AD" clId="Web-{03B471A6-A556-0BCF-6E91-38FF546B2077}" dt="2022-04-13T19:44:13.168" v="1286" actId="20577"/>
        <pc:sldMkLst>
          <pc:docMk/>
          <pc:sldMk cId="4114950376" sldId="262"/>
        </pc:sldMkLst>
        <pc:spChg chg="mod">
          <ac:chgData name="7a12" userId="S::7a12@sp1.siemce.pl::c0550e65-7633-4b2b-a807-8118c3f07d6a" providerId="AD" clId="Web-{03B471A6-A556-0BCF-6E91-38FF546B2077}" dt="2022-04-13T19:44:13.168" v="1286" actId="20577"/>
          <ac:spMkLst>
            <pc:docMk/>
            <pc:sldMk cId="4114950376" sldId="262"/>
            <ac:spMk id="2" creationId="{999F8B13-9B1D-F5B5-20E7-312EB4A72900}"/>
          </ac:spMkLst>
        </pc:spChg>
        <pc:spChg chg="mod">
          <ac:chgData name="7a12" userId="S::7a12@sp1.siemce.pl::c0550e65-7633-4b2b-a807-8118c3f07d6a" providerId="AD" clId="Web-{03B471A6-A556-0BCF-6E91-38FF546B2077}" dt="2022-04-13T19:17:50.708" v="779" actId="20577"/>
          <ac:spMkLst>
            <pc:docMk/>
            <pc:sldMk cId="4114950376" sldId="262"/>
            <ac:spMk id="3" creationId="{96A6B1A9-038B-2BD6-EA6F-F5EB81A44F23}"/>
          </ac:spMkLst>
        </pc:spChg>
      </pc:sldChg>
      <pc:sldChg chg="addSp delSp modSp mod modTransition setBg">
        <pc:chgData name="7a12" userId="S::7a12@sp1.siemce.pl::c0550e65-7633-4b2b-a807-8118c3f07d6a" providerId="AD" clId="Web-{03B471A6-A556-0BCF-6E91-38FF546B2077}" dt="2022-04-13T19:41:01.446" v="1270"/>
        <pc:sldMkLst>
          <pc:docMk/>
          <pc:sldMk cId="825890998" sldId="263"/>
        </pc:sldMkLst>
        <pc:spChg chg="del">
          <ac:chgData name="7a12" userId="S::7a12@sp1.siemce.pl::c0550e65-7633-4b2b-a807-8118c3f07d6a" providerId="AD" clId="Web-{03B471A6-A556-0BCF-6E91-38FF546B2077}" dt="2022-04-13T18:58:44.774" v="491"/>
          <ac:spMkLst>
            <pc:docMk/>
            <pc:sldMk cId="825890998" sldId="263"/>
            <ac:spMk id="3" creationId="{AC912D6A-FDE7-F28C-76FB-4987AD77BBE8}"/>
          </ac:spMkLst>
        </pc:spChg>
        <pc:spChg chg="add mod">
          <ac:chgData name="7a12" userId="S::7a12@sp1.siemce.pl::c0550e65-7633-4b2b-a807-8118c3f07d6a" providerId="AD" clId="Web-{03B471A6-A556-0BCF-6E91-38FF546B2077}" dt="2022-04-13T19:00:04.107" v="531" actId="20577"/>
          <ac:spMkLst>
            <pc:docMk/>
            <pc:sldMk cId="825890998" sldId="263"/>
            <ac:spMk id="6" creationId="{A82D7E69-2E7E-E582-ACB6-BACA4F5469F6}"/>
          </ac:spMkLst>
        </pc:spChg>
        <pc:picChg chg="add del mod ord">
          <ac:chgData name="7a12" userId="S::7a12@sp1.siemce.pl::c0550e65-7633-4b2b-a807-8118c3f07d6a" providerId="AD" clId="Web-{03B471A6-A556-0BCF-6E91-38FF546B2077}" dt="2022-04-13T18:58:51.555" v="492"/>
          <ac:picMkLst>
            <pc:docMk/>
            <pc:sldMk cId="825890998" sldId="263"/>
            <ac:picMk id="2" creationId="{1D1ABB50-5FE8-2927-E887-725274F2A01A}"/>
          </ac:picMkLst>
        </pc:picChg>
      </pc:sldChg>
      <pc:sldChg chg="modSp mod modTransition">
        <pc:chgData name="7a12" userId="S::7a12@sp1.siemce.pl::c0550e65-7633-4b2b-a807-8118c3f07d6a" providerId="AD" clId="Web-{03B471A6-A556-0BCF-6E91-38FF546B2077}" dt="2022-04-13T19:44:19.293" v="1287" actId="20577"/>
        <pc:sldMkLst>
          <pc:docMk/>
          <pc:sldMk cId="2296593838" sldId="264"/>
        </pc:sldMkLst>
        <pc:spChg chg="mod">
          <ac:chgData name="7a12" userId="S::7a12@sp1.siemce.pl::c0550e65-7633-4b2b-a807-8118c3f07d6a" providerId="AD" clId="Web-{03B471A6-A556-0BCF-6E91-38FF546B2077}" dt="2022-04-13T19:44:19.293" v="1287" actId="20577"/>
          <ac:spMkLst>
            <pc:docMk/>
            <pc:sldMk cId="2296593838" sldId="264"/>
            <ac:spMk id="2" creationId="{BC36046E-E063-FB6B-8C2C-E3120A6D07C5}"/>
          </ac:spMkLst>
        </pc:spChg>
        <pc:spChg chg="mod">
          <ac:chgData name="7a12" userId="S::7a12@sp1.siemce.pl::c0550e65-7633-4b2b-a807-8118c3f07d6a" providerId="AD" clId="Web-{03B471A6-A556-0BCF-6E91-38FF546B2077}" dt="2022-04-13T19:29:01.435" v="984" actId="20577"/>
          <ac:spMkLst>
            <pc:docMk/>
            <pc:sldMk cId="2296593838" sldId="264"/>
            <ac:spMk id="3" creationId="{2C14CFC9-851F-606B-54E4-285D8B4D6810}"/>
          </ac:spMkLst>
        </pc:spChg>
      </pc:sldChg>
      <pc:sldChg chg="modSp 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3371565544" sldId="265"/>
        </pc:sldMkLst>
        <pc:spChg chg="mod">
          <ac:chgData name="7a12" userId="S::7a12@sp1.siemce.pl::c0550e65-7633-4b2b-a807-8118c3f07d6a" providerId="AD" clId="Web-{03B471A6-A556-0BCF-6E91-38FF546B2077}" dt="2022-04-13T19:39:45.161" v="1267" actId="20577"/>
          <ac:spMkLst>
            <pc:docMk/>
            <pc:sldMk cId="3371565544" sldId="265"/>
            <ac:spMk id="3" creationId="{C03627FF-A1BC-F129-A511-1D1F38DBD48D}"/>
          </ac:spMkLst>
        </pc:spChg>
      </pc:sldChg>
      <pc:sldChg chg="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2811834230" sldId="266"/>
        </pc:sldMkLst>
      </pc:sldChg>
      <pc:sldChg chg="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1917541898" sldId="267"/>
        </pc:sldMkLst>
      </pc:sldChg>
      <pc:sldChg chg="modSp mod modTransition">
        <pc:chgData name="7a12" userId="S::7a12@sp1.siemce.pl::c0550e65-7633-4b2b-a807-8118c3f07d6a" providerId="AD" clId="Web-{03B471A6-A556-0BCF-6E91-38FF546B2077}" dt="2022-04-13T19:41:01.446" v="1270"/>
        <pc:sldMkLst>
          <pc:docMk/>
          <pc:sldMk cId="897068801" sldId="268"/>
        </pc:sldMkLst>
        <pc:spChg chg="mod">
          <ac:chgData name="7a12" userId="S::7a12@sp1.siemce.pl::c0550e65-7633-4b2b-a807-8118c3f07d6a" providerId="AD" clId="Web-{03B471A6-A556-0BCF-6E91-38FF546B2077}" dt="2022-04-13T19:21:34.643" v="860" actId="20577"/>
          <ac:spMkLst>
            <pc:docMk/>
            <pc:sldMk cId="897068801" sldId="268"/>
            <ac:spMk id="3" creationId="{76E5D02C-8246-D9E9-FC5F-6A991F39D9C4}"/>
          </ac:spMkLst>
        </pc:spChg>
      </pc:sldChg>
      <pc:sldMasterChg chg="mod modTransition setBg modSldLayout">
        <pc:chgData name="7a12" userId="S::7a12@sp1.siemce.pl::c0550e65-7633-4b2b-a807-8118c3f07d6a" providerId="AD" clId="Web-{03B471A6-A556-0BCF-6E91-38FF546B2077}" dt="2022-04-13T19:41:01.446" v="1270"/>
        <pc:sldMasterMkLst>
          <pc:docMk/>
          <pc:sldMasterMk cId="3926633689" sldId="2147483648"/>
        </pc:sldMasterMkLst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3391757436" sldId="2147483649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967380084" sldId="2147483650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13234121" sldId="2147483651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3883036252" sldId="2147483652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961808292" sldId="2147483653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1544797292" sldId="2147483654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1850839136" sldId="2147483655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2715530444" sldId="2147483656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3024906009" sldId="2147483657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2454508176" sldId="2147483658"/>
          </pc:sldLayoutMkLst>
        </pc:sldLayoutChg>
        <pc:sldLayoutChg chg="mod modTransition">
          <pc:chgData name="7a12" userId="S::7a12@sp1.siemce.pl::c0550e65-7633-4b2b-a807-8118c3f07d6a" providerId="AD" clId="Web-{03B471A6-A556-0BCF-6E91-38FF546B2077}" dt="2022-04-13T19:41:01.446" v="1270"/>
          <pc:sldLayoutMkLst>
            <pc:docMk/>
            <pc:sldMasterMk cId="3926633689" sldId="2147483648"/>
            <pc:sldLayoutMk cId="1340386666" sldId="2147483659"/>
          </pc:sldLayoutMkLst>
        </pc:sldLayoutChg>
      </pc:sldMasterChg>
    </pc:docChg>
  </pc:docChgLst>
  <pc:docChgLst>
    <pc:chgData name="7a12" userId="S::7a12@sp1.siemce.pl::c0550e65-7633-4b2b-a807-8118c3f07d6a" providerId="AD" clId="Web-{E9CC2494-82BA-92A6-34E6-A7EC6D559EEC}"/>
    <pc:docChg chg="modSld">
      <pc:chgData name="7a12" userId="S::7a12@sp1.siemce.pl::c0550e65-7633-4b2b-a807-8118c3f07d6a" providerId="AD" clId="Web-{E9CC2494-82BA-92A6-34E6-A7EC6D559EEC}" dt="2022-04-13T20:22:13.403" v="572" actId="20577"/>
      <pc:docMkLst>
        <pc:docMk/>
      </pc:docMkLst>
      <pc:sldChg chg="modSp">
        <pc:chgData name="7a12" userId="S::7a12@sp1.siemce.pl::c0550e65-7633-4b2b-a807-8118c3f07d6a" providerId="AD" clId="Web-{E9CC2494-82BA-92A6-34E6-A7EC6D559EEC}" dt="2022-04-13T20:17:02.220" v="499" actId="20577"/>
        <pc:sldMkLst>
          <pc:docMk/>
          <pc:sldMk cId="3296092394" sldId="260"/>
        </pc:sldMkLst>
        <pc:spChg chg="mod">
          <ac:chgData name="7a12" userId="S::7a12@sp1.siemce.pl::c0550e65-7633-4b2b-a807-8118c3f07d6a" providerId="AD" clId="Web-{E9CC2494-82BA-92A6-34E6-A7EC6D559EEC}" dt="2022-04-13T20:17:02.220" v="499" actId="20577"/>
          <ac:spMkLst>
            <pc:docMk/>
            <pc:sldMk cId="3296092394" sldId="260"/>
            <ac:spMk id="3" creationId="{B9937FCC-7B40-5AE6-1446-0586177B0091}"/>
          </ac:spMkLst>
        </pc:spChg>
      </pc:sldChg>
      <pc:sldChg chg="modSp">
        <pc:chgData name="7a12" userId="S::7a12@sp1.siemce.pl::c0550e65-7633-4b2b-a807-8118c3f07d6a" providerId="AD" clId="Web-{E9CC2494-82BA-92A6-34E6-A7EC6D559EEC}" dt="2022-04-13T19:53:13.853" v="25" actId="20577"/>
        <pc:sldMkLst>
          <pc:docMk/>
          <pc:sldMk cId="3242669464" sldId="261"/>
        </pc:sldMkLst>
        <pc:spChg chg="mod">
          <ac:chgData name="7a12" userId="S::7a12@sp1.siemce.pl::c0550e65-7633-4b2b-a807-8118c3f07d6a" providerId="AD" clId="Web-{E9CC2494-82BA-92A6-34E6-A7EC6D559EEC}" dt="2022-04-13T19:52:57.869" v="23" actId="20577"/>
          <ac:spMkLst>
            <pc:docMk/>
            <pc:sldMk cId="3242669464" sldId="261"/>
            <ac:spMk id="2" creationId="{A5164987-970C-E458-1607-73C7F1B84C26}"/>
          </ac:spMkLst>
        </pc:spChg>
        <pc:spChg chg="mod">
          <ac:chgData name="7a12" userId="S::7a12@sp1.siemce.pl::c0550e65-7633-4b2b-a807-8118c3f07d6a" providerId="AD" clId="Web-{E9CC2494-82BA-92A6-34E6-A7EC6D559EEC}" dt="2022-04-13T19:53:13.853" v="25" actId="20577"/>
          <ac:spMkLst>
            <pc:docMk/>
            <pc:sldMk cId="3242669464" sldId="261"/>
            <ac:spMk id="3" creationId="{F1EC0EA8-7A6C-32CD-0E54-7F12D65B5AE4}"/>
          </ac:spMkLst>
        </pc:spChg>
      </pc:sldChg>
      <pc:sldChg chg="modSp">
        <pc:chgData name="7a12" userId="S::7a12@sp1.siemce.pl::c0550e65-7633-4b2b-a807-8118c3f07d6a" providerId="AD" clId="Web-{E9CC2494-82BA-92A6-34E6-A7EC6D559EEC}" dt="2022-04-13T20:18:15.222" v="507" actId="20577"/>
        <pc:sldMkLst>
          <pc:docMk/>
          <pc:sldMk cId="4114950376" sldId="262"/>
        </pc:sldMkLst>
        <pc:spChg chg="mod">
          <ac:chgData name="7a12" userId="S::7a12@sp1.siemce.pl::c0550e65-7633-4b2b-a807-8118c3f07d6a" providerId="AD" clId="Web-{E9CC2494-82BA-92A6-34E6-A7EC6D559EEC}" dt="2022-04-13T20:18:15.222" v="507" actId="20577"/>
          <ac:spMkLst>
            <pc:docMk/>
            <pc:sldMk cId="4114950376" sldId="262"/>
            <ac:spMk id="3" creationId="{96A6B1A9-038B-2BD6-EA6F-F5EB81A44F23}"/>
          </ac:spMkLst>
        </pc:spChg>
      </pc:sldChg>
      <pc:sldChg chg="modSp">
        <pc:chgData name="7a12" userId="S::7a12@sp1.siemce.pl::c0550e65-7633-4b2b-a807-8118c3f07d6a" providerId="AD" clId="Web-{E9CC2494-82BA-92A6-34E6-A7EC6D559EEC}" dt="2022-04-13T20:20:20.276" v="533" actId="20577"/>
        <pc:sldMkLst>
          <pc:docMk/>
          <pc:sldMk cId="3371565544" sldId="265"/>
        </pc:sldMkLst>
        <pc:spChg chg="mod">
          <ac:chgData name="7a12" userId="S::7a12@sp1.siemce.pl::c0550e65-7633-4b2b-a807-8118c3f07d6a" providerId="AD" clId="Web-{E9CC2494-82BA-92A6-34E6-A7EC6D559EEC}" dt="2022-04-13T20:20:20.276" v="533" actId="20577"/>
          <ac:spMkLst>
            <pc:docMk/>
            <pc:sldMk cId="3371565544" sldId="265"/>
            <ac:spMk id="3" creationId="{C03627FF-A1BC-F129-A511-1D1F38DBD48D}"/>
          </ac:spMkLst>
        </pc:spChg>
      </pc:sldChg>
      <pc:sldChg chg="modSp">
        <pc:chgData name="7a12" userId="S::7a12@sp1.siemce.pl::c0550e65-7633-4b2b-a807-8118c3f07d6a" providerId="AD" clId="Web-{E9CC2494-82BA-92A6-34E6-A7EC6D559EEC}" dt="2022-04-13T20:12:55.353" v="493" actId="20577"/>
        <pc:sldMkLst>
          <pc:docMk/>
          <pc:sldMk cId="2811834230" sldId="266"/>
        </pc:sldMkLst>
        <pc:spChg chg="mod">
          <ac:chgData name="7a12" userId="S::7a12@sp1.siemce.pl::c0550e65-7633-4b2b-a807-8118c3f07d6a" providerId="AD" clId="Web-{E9CC2494-82BA-92A6-34E6-A7EC6D559EEC}" dt="2022-04-13T20:00:29.271" v="187" actId="20577"/>
          <ac:spMkLst>
            <pc:docMk/>
            <pc:sldMk cId="2811834230" sldId="266"/>
            <ac:spMk id="2" creationId="{8ADFB13F-EAA3-12C2-264F-CE06FC5E7571}"/>
          </ac:spMkLst>
        </pc:spChg>
        <pc:spChg chg="mod">
          <ac:chgData name="7a12" userId="S::7a12@sp1.siemce.pl::c0550e65-7633-4b2b-a807-8118c3f07d6a" providerId="AD" clId="Web-{E9CC2494-82BA-92A6-34E6-A7EC6D559EEC}" dt="2022-04-13T20:12:55.353" v="493" actId="20577"/>
          <ac:spMkLst>
            <pc:docMk/>
            <pc:sldMk cId="2811834230" sldId="266"/>
            <ac:spMk id="3" creationId="{137AA8CC-5E9B-8C2D-B13B-45E49113FE9E}"/>
          </ac:spMkLst>
        </pc:spChg>
      </pc:sldChg>
      <pc:sldChg chg="modSp">
        <pc:chgData name="7a12" userId="S::7a12@sp1.siemce.pl::c0550e65-7633-4b2b-a807-8118c3f07d6a" providerId="AD" clId="Web-{E9CC2494-82BA-92A6-34E6-A7EC6D559EEC}" dt="2022-04-13T19:59:27.363" v="167" actId="20577"/>
        <pc:sldMkLst>
          <pc:docMk/>
          <pc:sldMk cId="1917541898" sldId="267"/>
        </pc:sldMkLst>
        <pc:spChg chg="mod">
          <ac:chgData name="7a12" userId="S::7a12@sp1.siemce.pl::c0550e65-7633-4b2b-a807-8118c3f07d6a" providerId="AD" clId="Web-{E9CC2494-82BA-92A6-34E6-A7EC6D559EEC}" dt="2022-04-13T19:59:27.363" v="167" actId="20577"/>
          <ac:spMkLst>
            <pc:docMk/>
            <pc:sldMk cId="1917541898" sldId="267"/>
            <ac:spMk id="3" creationId="{2A97CA04-75E5-EC4E-F80B-A3F48052D1DC}"/>
          </ac:spMkLst>
        </pc:spChg>
      </pc:sldChg>
      <pc:sldChg chg="modSp">
        <pc:chgData name="7a12" userId="S::7a12@sp1.siemce.pl::c0550e65-7633-4b2b-a807-8118c3f07d6a" providerId="AD" clId="Web-{E9CC2494-82BA-92A6-34E6-A7EC6D559EEC}" dt="2022-04-13T20:22:13.403" v="572" actId="20577"/>
        <pc:sldMkLst>
          <pc:docMk/>
          <pc:sldMk cId="897068801" sldId="268"/>
        </pc:sldMkLst>
        <pc:spChg chg="mod">
          <ac:chgData name="7a12" userId="S::7a12@sp1.siemce.pl::c0550e65-7633-4b2b-a807-8118c3f07d6a" providerId="AD" clId="Web-{E9CC2494-82BA-92A6-34E6-A7EC6D559EEC}" dt="2022-04-13T20:22:13.403" v="572" actId="20577"/>
          <ac:spMkLst>
            <pc:docMk/>
            <pc:sldMk cId="897068801" sldId="268"/>
            <ac:spMk id="2" creationId="{43068FAD-93A5-E5EA-33B6-35DA7124306B}"/>
          </ac:spMkLst>
        </pc:spChg>
        <pc:spChg chg="mod">
          <ac:chgData name="7a12" userId="S::7a12@sp1.siemce.pl::c0550e65-7633-4b2b-a807-8118c3f07d6a" providerId="AD" clId="Web-{E9CC2494-82BA-92A6-34E6-A7EC6D559EEC}" dt="2022-04-13T20:13:10.369" v="497" actId="20577"/>
          <ac:spMkLst>
            <pc:docMk/>
            <pc:sldMk cId="897068801" sldId="268"/>
            <ac:spMk id="3" creationId="{76E5D02C-8246-D9E9-FC5F-6A991F39D9C4}"/>
          </ac:spMkLst>
        </pc:spChg>
      </pc:sldChg>
    </pc:docChg>
  </pc:docChgLst>
  <pc:docChgLst>
    <pc:chgData name="7a12" userId="S::7a12@sp1.siemce.pl::c0550e65-7633-4b2b-a807-8118c3f07d6a" providerId="AD" clId="Web-{F503E518-A785-7304-7123-D990E45E5BCF}"/>
    <pc:docChg chg="addSld modSld">
      <pc:chgData name="7a12" userId="S::7a12@sp1.siemce.pl::c0550e65-7633-4b2b-a807-8118c3f07d6a" providerId="AD" clId="Web-{F503E518-A785-7304-7123-D990E45E5BCF}" dt="2022-04-10T16:31:56.474" v="1"/>
      <pc:docMkLst>
        <pc:docMk/>
      </pc:docMkLst>
      <pc:sldChg chg="modSp">
        <pc:chgData name="7a12" userId="S::7a12@sp1.siemce.pl::c0550e65-7633-4b2b-a807-8118c3f07d6a" providerId="AD" clId="Web-{F503E518-A785-7304-7123-D990E45E5BCF}" dt="2022-04-10T16:27:00.347" v="0" actId="20577"/>
        <pc:sldMkLst>
          <pc:docMk/>
          <pc:sldMk cId="650317164" sldId="256"/>
        </pc:sldMkLst>
        <pc:spChg chg="mod">
          <ac:chgData name="7a12" userId="S::7a12@sp1.siemce.pl::c0550e65-7633-4b2b-a807-8118c3f07d6a" providerId="AD" clId="Web-{F503E518-A785-7304-7123-D990E45E5BCF}" dt="2022-04-10T16:27:00.347" v="0" actId="20577"/>
          <ac:spMkLst>
            <pc:docMk/>
            <pc:sldMk cId="650317164" sldId="256"/>
            <ac:spMk id="2" creationId="{00000000-0000-0000-0000-000000000000}"/>
          </ac:spMkLst>
        </pc:spChg>
      </pc:sldChg>
      <pc:sldChg chg="new">
        <pc:chgData name="7a12" userId="S::7a12@sp1.siemce.pl::c0550e65-7633-4b2b-a807-8118c3f07d6a" providerId="AD" clId="Web-{F503E518-A785-7304-7123-D990E45E5BCF}" dt="2022-04-10T16:31:56.474" v="1"/>
        <pc:sldMkLst>
          <pc:docMk/>
          <pc:sldMk cId="3707620135" sldId="257"/>
        </pc:sldMkLst>
      </pc:sldChg>
    </pc:docChg>
  </pc:docChgLst>
  <pc:docChgLst>
    <pc:chgData name="7a12" userId="S::7a12@sp1.siemce.pl::c0550e65-7633-4b2b-a807-8118c3f07d6a" providerId="AD" clId="Web-{A5F135A2-3FD3-84B7-E45F-77F7931BD8B0}"/>
    <pc:docChg chg="addSld modSld modMainMaster">
      <pc:chgData name="7a12" userId="S::7a12@sp1.siemce.pl::c0550e65-7633-4b2b-a807-8118c3f07d6a" providerId="AD" clId="Web-{A5F135A2-3FD3-84B7-E45F-77F7931BD8B0}" dt="2022-04-13T18:30:41.800" v="577" actId="20577"/>
      <pc:docMkLst>
        <pc:docMk/>
      </pc:docMkLst>
      <pc:sldChg chg="modSp mod">
        <pc:chgData name="7a12" userId="S::7a12@sp1.siemce.pl::c0550e65-7633-4b2b-a807-8118c3f07d6a" providerId="AD" clId="Web-{A5F135A2-3FD3-84B7-E45F-77F7931BD8B0}" dt="2022-04-13T18:26:45.398" v="490" actId="1076"/>
        <pc:sldMkLst>
          <pc:docMk/>
          <pc:sldMk cId="650317164" sldId="256"/>
        </pc:sldMkLst>
        <pc:spChg chg="mod">
          <ac:chgData name="7a12" userId="S::7a12@sp1.siemce.pl::c0550e65-7633-4b2b-a807-8118c3f07d6a" providerId="AD" clId="Web-{A5F135A2-3FD3-84B7-E45F-77F7931BD8B0}" dt="2022-04-13T18:26:45.398" v="490" actId="1076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7a12" userId="S::7a12@sp1.siemce.pl::c0550e65-7633-4b2b-a807-8118c3f07d6a" providerId="AD" clId="Web-{A5F135A2-3FD3-84B7-E45F-77F7931BD8B0}" dt="2022-04-13T18:26:25.866" v="488" actId="20577"/>
          <ac:spMkLst>
            <pc:docMk/>
            <pc:sldMk cId="650317164" sldId="256"/>
            <ac:spMk id="3" creationId="{00000000-0000-0000-0000-000000000000}"/>
          </ac:spMkLst>
        </pc:spChg>
      </pc:sldChg>
      <pc:sldChg chg="addSp delSp modSp mod setBg modClrScheme chgLayout">
        <pc:chgData name="7a12" userId="S::7a12@sp1.siemce.pl::c0550e65-7633-4b2b-a807-8118c3f07d6a" providerId="AD" clId="Web-{A5F135A2-3FD3-84B7-E45F-77F7931BD8B0}" dt="2022-04-13T18:25:18.818" v="480" actId="1076"/>
        <pc:sldMkLst>
          <pc:docMk/>
          <pc:sldMk cId="3707620135" sldId="257"/>
        </pc:sldMkLst>
        <pc:spChg chg="mod ord">
          <ac:chgData name="7a12" userId="S::7a12@sp1.siemce.pl::c0550e65-7633-4b2b-a807-8118c3f07d6a" providerId="AD" clId="Web-{A5F135A2-3FD3-84B7-E45F-77F7931BD8B0}" dt="2022-04-13T18:21:49.828" v="434"/>
          <ac:spMkLst>
            <pc:docMk/>
            <pc:sldMk cId="3707620135" sldId="257"/>
            <ac:spMk id="2" creationId="{B6185DD5-3F36-BDE4-14B5-CF881AD978AB}"/>
          </ac:spMkLst>
        </pc:spChg>
        <pc:spChg chg="mod ord">
          <ac:chgData name="7a12" userId="S::7a12@sp1.siemce.pl::c0550e65-7633-4b2b-a807-8118c3f07d6a" providerId="AD" clId="Web-{A5F135A2-3FD3-84B7-E45F-77F7931BD8B0}" dt="2022-04-13T18:25:13.099" v="479" actId="20577"/>
          <ac:spMkLst>
            <pc:docMk/>
            <pc:sldMk cId="3707620135" sldId="257"/>
            <ac:spMk id="3" creationId="{A3C33F32-5E4E-E95E-7CFF-9500B6D97931}"/>
          </ac:spMkLst>
        </pc:spChg>
        <pc:spChg chg="add mod ord">
          <ac:chgData name="7a12" userId="S::7a12@sp1.siemce.pl::c0550e65-7633-4b2b-a807-8118c3f07d6a" providerId="AD" clId="Web-{A5F135A2-3FD3-84B7-E45F-77F7931BD8B0}" dt="2022-04-13T18:21:49.828" v="434"/>
          <ac:spMkLst>
            <pc:docMk/>
            <pc:sldMk cId="3707620135" sldId="257"/>
            <ac:spMk id="4" creationId="{DE2E5D88-79B3-DFD5-6D44-EB036CAA24EC}"/>
          </ac:spMkLst>
        </pc:spChg>
        <pc:spChg chg="add del mod ord">
          <ac:chgData name="7a12" userId="S::7a12@sp1.siemce.pl::c0550e65-7633-4b2b-a807-8118c3f07d6a" providerId="AD" clId="Web-{A5F135A2-3FD3-84B7-E45F-77F7931BD8B0}" dt="2022-04-13T18:21:49.828" v="434"/>
          <ac:spMkLst>
            <pc:docMk/>
            <pc:sldMk cId="3707620135" sldId="257"/>
            <ac:spMk id="5" creationId="{EB6A1130-5B37-AB47-048D-B2048C052268}"/>
          </ac:spMkLst>
        </pc:spChg>
        <pc:spChg chg="add del mod ord">
          <ac:chgData name="7a12" userId="S::7a12@sp1.siemce.pl::c0550e65-7633-4b2b-a807-8118c3f07d6a" providerId="AD" clId="Web-{A5F135A2-3FD3-84B7-E45F-77F7931BD8B0}" dt="2022-04-13T18:21:49.828" v="434"/>
          <ac:spMkLst>
            <pc:docMk/>
            <pc:sldMk cId="3707620135" sldId="257"/>
            <ac:spMk id="6" creationId="{15870EA8-9646-1D92-4C3A-025643B7137A}"/>
          </ac:spMkLst>
        </pc:spChg>
        <pc:picChg chg="add mod">
          <ac:chgData name="7a12" userId="S::7a12@sp1.siemce.pl::c0550e65-7633-4b2b-a807-8118c3f07d6a" providerId="AD" clId="Web-{A5F135A2-3FD3-84B7-E45F-77F7931BD8B0}" dt="2022-04-13T18:25:18.818" v="480" actId="1076"/>
          <ac:picMkLst>
            <pc:docMk/>
            <pc:sldMk cId="3707620135" sldId="257"/>
            <ac:picMk id="7" creationId="{5FC2F003-43E9-1B62-EBB3-E3E6C6D45787}"/>
          </ac:picMkLst>
        </pc:picChg>
      </pc:sldChg>
      <pc:sldChg chg="modSp mod">
        <pc:chgData name="7a12" userId="S::7a12@sp1.siemce.pl::c0550e65-7633-4b2b-a807-8118c3f07d6a" providerId="AD" clId="Web-{A5F135A2-3FD3-84B7-E45F-77F7931BD8B0}" dt="2022-04-13T18:30:09.284" v="573" actId="20577"/>
        <pc:sldMkLst>
          <pc:docMk/>
          <pc:sldMk cId="3156630520" sldId="258"/>
        </pc:sldMkLst>
        <pc:spChg chg="mod">
          <ac:chgData name="7a12" userId="S::7a12@sp1.siemce.pl::c0550e65-7633-4b2b-a807-8118c3f07d6a" providerId="AD" clId="Web-{A5F135A2-3FD3-84B7-E45F-77F7931BD8B0}" dt="2022-04-13T17:56:05.745" v="150" actId="20577"/>
          <ac:spMkLst>
            <pc:docMk/>
            <pc:sldMk cId="3156630520" sldId="258"/>
            <ac:spMk id="2" creationId="{41FCFA86-6F96-644D-11DA-63CECBC7B60F}"/>
          </ac:spMkLst>
        </pc:spChg>
        <pc:spChg chg="mod">
          <ac:chgData name="7a12" userId="S::7a12@sp1.siemce.pl::c0550e65-7633-4b2b-a807-8118c3f07d6a" providerId="AD" clId="Web-{A5F135A2-3FD3-84B7-E45F-77F7931BD8B0}" dt="2022-04-13T18:30:09.284" v="573" actId="20577"/>
          <ac:spMkLst>
            <pc:docMk/>
            <pc:sldMk cId="3156630520" sldId="258"/>
            <ac:spMk id="3" creationId="{087486F9-69D0-2A22-097E-D501DF11A1C8}"/>
          </ac:spMkLst>
        </pc:spChg>
      </pc:sldChg>
      <pc:sldChg chg="modSp mod">
        <pc:chgData name="7a12" userId="S::7a12@sp1.siemce.pl::c0550e65-7633-4b2b-a807-8118c3f07d6a" providerId="AD" clId="Web-{A5F135A2-3FD3-84B7-E45F-77F7931BD8B0}" dt="2022-04-13T18:30:41.800" v="577" actId="20577"/>
        <pc:sldMkLst>
          <pc:docMk/>
          <pc:sldMk cId="3896240317" sldId="259"/>
        </pc:sldMkLst>
        <pc:spChg chg="mod">
          <ac:chgData name="7a12" userId="S::7a12@sp1.siemce.pl::c0550e65-7633-4b2b-a807-8118c3f07d6a" providerId="AD" clId="Web-{A5F135A2-3FD3-84B7-E45F-77F7931BD8B0}" dt="2022-04-13T17:56:17.027" v="151" actId="20577"/>
          <ac:spMkLst>
            <pc:docMk/>
            <pc:sldMk cId="3896240317" sldId="259"/>
            <ac:spMk id="2" creationId="{2089E1A4-5AAE-08CB-3838-A4B136CF8EBF}"/>
          </ac:spMkLst>
        </pc:spChg>
        <pc:spChg chg="mod">
          <ac:chgData name="7a12" userId="S::7a12@sp1.siemce.pl::c0550e65-7633-4b2b-a807-8118c3f07d6a" providerId="AD" clId="Web-{A5F135A2-3FD3-84B7-E45F-77F7931BD8B0}" dt="2022-04-13T18:30:41.800" v="577" actId="20577"/>
          <ac:spMkLst>
            <pc:docMk/>
            <pc:sldMk cId="3896240317" sldId="259"/>
            <ac:spMk id="3" creationId="{58AEFBBE-9683-F9B2-9F36-7C36B2A21BBD}"/>
          </ac:spMkLst>
        </pc:spChg>
      </pc:sldChg>
      <pc:sldChg chg="modSp 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3296092394" sldId="260"/>
        </pc:sldMkLst>
        <pc:spChg chg="mod">
          <ac:chgData name="7a12" userId="S::7a12@sp1.siemce.pl::c0550e65-7633-4b2b-a807-8118c3f07d6a" providerId="AD" clId="Web-{A5F135A2-3FD3-84B7-E45F-77F7931BD8B0}" dt="2022-04-13T18:09:05.798" v="239" actId="20577"/>
          <ac:spMkLst>
            <pc:docMk/>
            <pc:sldMk cId="3296092394" sldId="260"/>
            <ac:spMk id="2" creationId="{D6CD61C0-B514-D985-0E8C-8D7AAE1FE0CE}"/>
          </ac:spMkLst>
        </pc:spChg>
      </pc:sldChg>
      <pc:sldChg chg="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3242669464" sldId="261"/>
        </pc:sldMkLst>
      </pc:sldChg>
      <pc:sldChg chg="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4114950376" sldId="262"/>
        </pc:sldMkLst>
      </pc:sldChg>
      <pc:sldChg chg="addSp delSp modSp 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825890998" sldId="263"/>
        </pc:sldMkLst>
        <pc:spChg chg="del mod">
          <ac:chgData name="7a12" userId="S::7a12@sp1.siemce.pl::c0550e65-7633-4b2b-a807-8118c3f07d6a" providerId="AD" clId="Web-{A5F135A2-3FD3-84B7-E45F-77F7931BD8B0}" dt="2022-04-13T16:36:18.582" v="29"/>
          <ac:spMkLst>
            <pc:docMk/>
            <pc:sldMk cId="825890998" sldId="263"/>
            <ac:spMk id="2" creationId="{3790D6EF-B16A-B66F-D260-68E84A4B01E7}"/>
          </ac:spMkLst>
        </pc:spChg>
        <pc:spChg chg="mod">
          <ac:chgData name="7a12" userId="S::7a12@sp1.siemce.pl::c0550e65-7633-4b2b-a807-8118c3f07d6a" providerId="AD" clId="Web-{A5F135A2-3FD3-84B7-E45F-77F7931BD8B0}" dt="2022-04-13T16:36:56.583" v="33" actId="14100"/>
          <ac:spMkLst>
            <pc:docMk/>
            <pc:sldMk cId="825890998" sldId="263"/>
            <ac:spMk id="3" creationId="{AC912D6A-FDE7-F28C-76FB-4987AD77BBE8}"/>
          </ac:spMkLst>
        </pc:spChg>
        <pc:spChg chg="add mod">
          <ac:chgData name="7a12" userId="S::7a12@sp1.siemce.pl::c0550e65-7633-4b2b-a807-8118c3f07d6a" providerId="AD" clId="Web-{A5F135A2-3FD3-84B7-E45F-77F7931BD8B0}" dt="2022-04-13T16:36:34.504" v="31" actId="20577"/>
          <ac:spMkLst>
            <pc:docMk/>
            <pc:sldMk cId="825890998" sldId="263"/>
            <ac:spMk id="5" creationId="{1A3FA4EE-4C13-18D3-DBB8-7D558757F9E7}"/>
          </ac:spMkLst>
        </pc:spChg>
      </pc:sldChg>
      <pc:sldChg chg="modSp 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2296593838" sldId="264"/>
        </pc:sldMkLst>
        <pc:spChg chg="mod">
          <ac:chgData name="7a12" userId="S::7a12@sp1.siemce.pl::c0550e65-7633-4b2b-a807-8118c3f07d6a" providerId="AD" clId="Web-{A5F135A2-3FD3-84B7-E45F-77F7931BD8B0}" dt="2022-04-13T17:32:13.578" v="50" actId="20577"/>
          <ac:spMkLst>
            <pc:docMk/>
            <pc:sldMk cId="2296593838" sldId="264"/>
            <ac:spMk id="2" creationId="{BC36046E-E063-FB6B-8C2C-E3120A6D07C5}"/>
          </ac:spMkLst>
        </pc:spChg>
      </pc:sldChg>
      <pc:sldChg chg="modSp 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3371565544" sldId="265"/>
        </pc:sldMkLst>
        <pc:spChg chg="mod">
          <ac:chgData name="7a12" userId="S::7a12@sp1.siemce.pl::c0550e65-7633-4b2b-a807-8118c3f07d6a" providerId="AD" clId="Web-{A5F135A2-3FD3-84B7-E45F-77F7931BD8B0}" dt="2022-04-13T17:53:48.350" v="112" actId="20577"/>
          <ac:spMkLst>
            <pc:docMk/>
            <pc:sldMk cId="3371565544" sldId="265"/>
            <ac:spMk id="2" creationId="{FF2A19FC-3943-27AC-3A82-D8D8012AF77F}"/>
          </ac:spMkLst>
        </pc:spChg>
      </pc:sldChg>
      <pc:sldChg chg="modSp 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2811834230" sldId="266"/>
        </pc:sldMkLst>
        <pc:spChg chg="mod">
          <ac:chgData name="7a12" userId="S::7a12@sp1.siemce.pl::c0550e65-7633-4b2b-a807-8118c3f07d6a" providerId="AD" clId="Web-{A5F135A2-3FD3-84B7-E45F-77F7931BD8B0}" dt="2022-04-13T17:54:40.429" v="146" actId="20577"/>
          <ac:spMkLst>
            <pc:docMk/>
            <pc:sldMk cId="2811834230" sldId="266"/>
            <ac:spMk id="2" creationId="{8ADFB13F-EAA3-12C2-264F-CE06FC5E7571}"/>
          </ac:spMkLst>
        </pc:spChg>
      </pc:sldChg>
      <pc:sldChg chg="modSp mod">
        <pc:chgData name="7a12" userId="S::7a12@sp1.siemce.pl::c0550e65-7633-4b2b-a807-8118c3f07d6a" providerId="AD" clId="Web-{A5F135A2-3FD3-84B7-E45F-77F7931BD8B0}" dt="2022-04-13T18:19:30.903" v="409"/>
        <pc:sldMkLst>
          <pc:docMk/>
          <pc:sldMk cId="1917541898" sldId="267"/>
        </pc:sldMkLst>
        <pc:spChg chg="mod">
          <ac:chgData name="7a12" userId="S::7a12@sp1.siemce.pl::c0550e65-7633-4b2b-a807-8118c3f07d6a" providerId="AD" clId="Web-{A5F135A2-3FD3-84B7-E45F-77F7931BD8B0}" dt="2022-04-13T16:34:58.471" v="25" actId="20577"/>
          <ac:spMkLst>
            <pc:docMk/>
            <pc:sldMk cId="1917541898" sldId="267"/>
            <ac:spMk id="2" creationId="{20087D45-D30E-03BD-716E-96DBD1736DE9}"/>
          </ac:spMkLst>
        </pc:spChg>
      </pc:sldChg>
      <pc:sldChg chg="modSp new mod">
        <pc:chgData name="7a12" userId="S::7a12@sp1.siemce.pl::c0550e65-7633-4b2b-a807-8118c3f07d6a" providerId="AD" clId="Web-{A5F135A2-3FD3-84B7-E45F-77F7931BD8B0}" dt="2022-04-13T18:30:41.675" v="576" actId="20577"/>
        <pc:sldMkLst>
          <pc:docMk/>
          <pc:sldMk cId="897068801" sldId="268"/>
        </pc:sldMkLst>
        <pc:spChg chg="mod">
          <ac:chgData name="7a12" userId="S::7a12@sp1.siemce.pl::c0550e65-7633-4b2b-a807-8118c3f07d6a" providerId="AD" clId="Web-{A5F135A2-3FD3-84B7-E45F-77F7931BD8B0}" dt="2022-04-13T17:47:30.964" v="75" actId="20577"/>
          <ac:spMkLst>
            <pc:docMk/>
            <pc:sldMk cId="897068801" sldId="268"/>
            <ac:spMk id="2" creationId="{43068FAD-93A5-E5EA-33B6-35DA7124306B}"/>
          </ac:spMkLst>
        </pc:spChg>
        <pc:spChg chg="mod">
          <ac:chgData name="7a12" userId="S::7a12@sp1.siemce.pl::c0550e65-7633-4b2b-a807-8118c3f07d6a" providerId="AD" clId="Web-{A5F135A2-3FD3-84B7-E45F-77F7931BD8B0}" dt="2022-04-13T18:30:41.675" v="576" actId="20577"/>
          <ac:spMkLst>
            <pc:docMk/>
            <pc:sldMk cId="897068801" sldId="268"/>
            <ac:spMk id="3" creationId="{76E5D02C-8246-D9E9-FC5F-6A991F39D9C4}"/>
          </ac:spMkLst>
        </pc:spChg>
      </pc:sldChg>
      <pc:sldMasterChg chg="mod setBg modSldLayout">
        <pc:chgData name="7a12" userId="S::7a12@sp1.siemce.pl::c0550e65-7633-4b2b-a807-8118c3f07d6a" providerId="AD" clId="Web-{A5F135A2-3FD3-84B7-E45F-77F7931BD8B0}" dt="2022-04-13T18:19:30.903" v="409"/>
        <pc:sldMasterMkLst>
          <pc:docMk/>
          <pc:sldMasterMk cId="3926633689" sldId="2147483648"/>
        </pc:sldMasterMkLst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3391757436" sldId="2147483649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967380084" sldId="2147483650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13234121" sldId="2147483651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3883036252" sldId="2147483652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961808292" sldId="2147483653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1544797292" sldId="2147483654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1850839136" sldId="2147483655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2715530444" sldId="2147483656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3024906009" sldId="2147483657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2454508176" sldId="2147483658"/>
          </pc:sldLayoutMkLst>
        </pc:sldLayoutChg>
        <pc:sldLayoutChg chg="mod">
          <pc:chgData name="7a12" userId="S::7a12@sp1.siemce.pl::c0550e65-7633-4b2b-a807-8118c3f07d6a" providerId="AD" clId="Web-{A5F135A2-3FD3-84B7-E45F-77F7931BD8B0}" dt="2022-04-13T18:19:30.903" v="409"/>
          <pc:sldLayoutMkLst>
            <pc:docMk/>
            <pc:sldMasterMk cId="3926633689" sldId="2147483648"/>
            <pc:sldLayoutMk cId="1340386666" sldId="2147483659"/>
          </pc:sldLayoutMkLst>
        </pc:sldLayoutChg>
      </pc:sldMasterChg>
    </pc:docChg>
  </pc:docChgLst>
  <pc:docChgLst>
    <pc:chgData name="7a12" userId="S::7a12@sp1.siemce.pl::c0550e65-7633-4b2b-a807-8118c3f07d6a" providerId="AD" clId="Web-{B38FB4E4-0FE7-D3F1-AD1A-C84554AB4CD4}"/>
    <pc:docChg chg="addSld modSld">
      <pc:chgData name="7a12" userId="S::7a12@sp1.siemce.pl::c0550e65-7633-4b2b-a807-8118c3f07d6a" providerId="AD" clId="Web-{B38FB4E4-0FE7-D3F1-AD1A-C84554AB4CD4}" dt="2022-04-12T14:26:15.308" v="224" actId="20577"/>
      <pc:docMkLst>
        <pc:docMk/>
      </pc:docMkLst>
      <pc:sldChg chg="modSp">
        <pc:chgData name="7a12" userId="S::7a12@sp1.siemce.pl::c0550e65-7633-4b2b-a807-8118c3f07d6a" providerId="AD" clId="Web-{B38FB4E4-0FE7-D3F1-AD1A-C84554AB4CD4}" dt="2022-04-12T14:22:20.834" v="8" actId="20577"/>
        <pc:sldMkLst>
          <pc:docMk/>
          <pc:sldMk cId="3707620135" sldId="257"/>
        </pc:sldMkLst>
        <pc:spChg chg="mod">
          <ac:chgData name="7a12" userId="S::7a12@sp1.siemce.pl::c0550e65-7633-4b2b-a807-8118c3f07d6a" providerId="AD" clId="Web-{B38FB4E4-0FE7-D3F1-AD1A-C84554AB4CD4}" dt="2022-04-12T14:22:20.834" v="8" actId="20577"/>
          <ac:spMkLst>
            <pc:docMk/>
            <pc:sldMk cId="3707620135" sldId="257"/>
            <ac:spMk id="2" creationId="{B6185DD5-3F36-BDE4-14B5-CF881AD978AB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3:11.116" v="39" actId="20577"/>
        <pc:sldMkLst>
          <pc:docMk/>
          <pc:sldMk cId="3156630520" sldId="258"/>
        </pc:sldMkLst>
        <pc:spChg chg="mod">
          <ac:chgData name="7a12" userId="S::7a12@sp1.siemce.pl::c0550e65-7633-4b2b-a807-8118c3f07d6a" providerId="AD" clId="Web-{B38FB4E4-0FE7-D3F1-AD1A-C84554AB4CD4}" dt="2022-04-12T14:23:11.116" v="39" actId="20577"/>
          <ac:spMkLst>
            <pc:docMk/>
            <pc:sldMk cId="3156630520" sldId="258"/>
            <ac:spMk id="2" creationId="{41FCFA86-6F96-644D-11DA-63CECBC7B60F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2:59.694" v="28" actId="20577"/>
        <pc:sldMkLst>
          <pc:docMk/>
          <pc:sldMk cId="3896240317" sldId="259"/>
        </pc:sldMkLst>
        <pc:spChg chg="mod">
          <ac:chgData name="7a12" userId="S::7a12@sp1.siemce.pl::c0550e65-7633-4b2b-a807-8118c3f07d6a" providerId="AD" clId="Web-{B38FB4E4-0FE7-D3F1-AD1A-C84554AB4CD4}" dt="2022-04-12T14:22:59.694" v="28" actId="20577"/>
          <ac:spMkLst>
            <pc:docMk/>
            <pc:sldMk cId="3896240317" sldId="259"/>
            <ac:spMk id="2" creationId="{2089E1A4-5AAE-08CB-3838-A4B136CF8EBF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3:24.460" v="56" actId="20577"/>
        <pc:sldMkLst>
          <pc:docMk/>
          <pc:sldMk cId="3296092394" sldId="260"/>
        </pc:sldMkLst>
        <pc:spChg chg="mod">
          <ac:chgData name="7a12" userId="S::7a12@sp1.siemce.pl::c0550e65-7633-4b2b-a807-8118c3f07d6a" providerId="AD" clId="Web-{B38FB4E4-0FE7-D3F1-AD1A-C84554AB4CD4}" dt="2022-04-12T14:23:24.460" v="56" actId="20577"/>
          <ac:spMkLst>
            <pc:docMk/>
            <pc:sldMk cId="3296092394" sldId="260"/>
            <ac:spMk id="2" creationId="{D6CD61C0-B514-D985-0E8C-8D7AAE1FE0CE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3:40.695" v="70" actId="20577"/>
        <pc:sldMkLst>
          <pc:docMk/>
          <pc:sldMk cId="3242669464" sldId="261"/>
        </pc:sldMkLst>
        <pc:spChg chg="mod">
          <ac:chgData name="7a12" userId="S::7a12@sp1.siemce.pl::c0550e65-7633-4b2b-a807-8118c3f07d6a" providerId="AD" clId="Web-{B38FB4E4-0FE7-D3F1-AD1A-C84554AB4CD4}" dt="2022-04-12T14:23:40.695" v="70" actId="20577"/>
          <ac:spMkLst>
            <pc:docMk/>
            <pc:sldMk cId="3242669464" sldId="261"/>
            <ac:spMk id="2" creationId="{A5164987-970C-E458-1607-73C7F1B84C26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4:35.368" v="107" actId="20577"/>
        <pc:sldMkLst>
          <pc:docMk/>
          <pc:sldMk cId="4114950376" sldId="262"/>
        </pc:sldMkLst>
        <pc:spChg chg="mod">
          <ac:chgData name="7a12" userId="S::7a12@sp1.siemce.pl::c0550e65-7633-4b2b-a807-8118c3f07d6a" providerId="AD" clId="Web-{B38FB4E4-0FE7-D3F1-AD1A-C84554AB4CD4}" dt="2022-04-12T14:24:35.368" v="107" actId="20577"/>
          <ac:spMkLst>
            <pc:docMk/>
            <pc:sldMk cId="4114950376" sldId="262"/>
            <ac:spMk id="2" creationId="{999F8B13-9B1D-F5B5-20E7-312EB4A72900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4:45.822" v="120" actId="20577"/>
        <pc:sldMkLst>
          <pc:docMk/>
          <pc:sldMk cId="825890998" sldId="263"/>
        </pc:sldMkLst>
        <pc:spChg chg="mod">
          <ac:chgData name="7a12" userId="S::7a12@sp1.siemce.pl::c0550e65-7633-4b2b-a807-8118c3f07d6a" providerId="AD" clId="Web-{B38FB4E4-0FE7-D3F1-AD1A-C84554AB4CD4}" dt="2022-04-12T14:24:45.822" v="120" actId="20577"/>
          <ac:spMkLst>
            <pc:docMk/>
            <pc:sldMk cId="825890998" sldId="263"/>
            <ac:spMk id="2" creationId="{3790D6EF-B16A-B66F-D260-68E84A4B01E7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5:05.260" v="139" actId="20577"/>
        <pc:sldMkLst>
          <pc:docMk/>
          <pc:sldMk cId="2296593838" sldId="264"/>
        </pc:sldMkLst>
        <pc:spChg chg="mod">
          <ac:chgData name="7a12" userId="S::7a12@sp1.siemce.pl::c0550e65-7633-4b2b-a807-8118c3f07d6a" providerId="AD" clId="Web-{B38FB4E4-0FE7-D3F1-AD1A-C84554AB4CD4}" dt="2022-04-12T14:25:05.260" v="139" actId="20577"/>
          <ac:spMkLst>
            <pc:docMk/>
            <pc:sldMk cId="2296593838" sldId="264"/>
            <ac:spMk id="2" creationId="{BC36046E-E063-FB6B-8C2C-E3120A6D07C5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5:17.557" v="159" actId="20577"/>
        <pc:sldMkLst>
          <pc:docMk/>
          <pc:sldMk cId="3371565544" sldId="265"/>
        </pc:sldMkLst>
        <pc:spChg chg="mod">
          <ac:chgData name="7a12" userId="S::7a12@sp1.siemce.pl::c0550e65-7633-4b2b-a807-8118c3f07d6a" providerId="AD" clId="Web-{B38FB4E4-0FE7-D3F1-AD1A-C84554AB4CD4}" dt="2022-04-12T14:25:17.557" v="159" actId="20577"/>
          <ac:spMkLst>
            <pc:docMk/>
            <pc:sldMk cId="3371565544" sldId="265"/>
            <ac:spMk id="2" creationId="{FF2A19FC-3943-27AC-3A82-D8D8012AF77F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5:56.370" v="204" actId="20577"/>
        <pc:sldMkLst>
          <pc:docMk/>
          <pc:sldMk cId="2811834230" sldId="266"/>
        </pc:sldMkLst>
        <pc:spChg chg="mod">
          <ac:chgData name="7a12" userId="S::7a12@sp1.siemce.pl::c0550e65-7633-4b2b-a807-8118c3f07d6a" providerId="AD" clId="Web-{B38FB4E4-0FE7-D3F1-AD1A-C84554AB4CD4}" dt="2022-04-12T14:25:56.370" v="204" actId="20577"/>
          <ac:spMkLst>
            <pc:docMk/>
            <pc:sldMk cId="2811834230" sldId="266"/>
            <ac:spMk id="2" creationId="{8ADFB13F-EAA3-12C2-264F-CE06FC5E7571}"/>
          </ac:spMkLst>
        </pc:spChg>
      </pc:sldChg>
      <pc:sldChg chg="modSp new">
        <pc:chgData name="7a12" userId="S::7a12@sp1.siemce.pl::c0550e65-7633-4b2b-a807-8118c3f07d6a" providerId="AD" clId="Web-{B38FB4E4-0FE7-D3F1-AD1A-C84554AB4CD4}" dt="2022-04-12T14:26:15.308" v="224" actId="20577"/>
        <pc:sldMkLst>
          <pc:docMk/>
          <pc:sldMk cId="1917541898" sldId="267"/>
        </pc:sldMkLst>
        <pc:spChg chg="mod">
          <ac:chgData name="7a12" userId="S::7a12@sp1.siemce.pl::c0550e65-7633-4b2b-a807-8118c3f07d6a" providerId="AD" clId="Web-{B38FB4E4-0FE7-D3F1-AD1A-C84554AB4CD4}" dt="2022-04-12T14:26:15.308" v="224" actId="20577"/>
          <ac:spMkLst>
            <pc:docMk/>
            <pc:sldMk cId="1917541898" sldId="267"/>
            <ac:spMk id="2" creationId="{20087D45-D30E-03BD-716E-96DBD1736DE9}"/>
          </ac:spMkLst>
        </pc:spChg>
      </pc:sldChg>
    </pc:docChg>
  </pc:docChgLst>
  <pc:docChgLst>
    <pc:chgData name="7a12" userId="S::7a12@sp1.siemce.pl::c0550e65-7633-4b2b-a807-8118c3f07d6a" providerId="AD" clId="Web-{0CA508D4-0F8C-8577-2F22-1F594310251F}"/>
    <pc:docChg chg="modSld">
      <pc:chgData name="7a12" userId="S::7a12@sp1.siemce.pl::c0550e65-7633-4b2b-a807-8118c3f07d6a" providerId="AD" clId="Web-{0CA508D4-0F8C-8577-2F22-1F594310251F}" dt="2022-04-12T18:31:07.037" v="370" actId="20577"/>
      <pc:docMkLst>
        <pc:docMk/>
      </pc:docMkLst>
      <pc:sldChg chg="modSp">
        <pc:chgData name="7a12" userId="S::7a12@sp1.siemce.pl::c0550e65-7633-4b2b-a807-8118c3f07d6a" providerId="AD" clId="Web-{0CA508D4-0F8C-8577-2F22-1F594310251F}" dt="2022-04-12T18:19:19.769" v="213" actId="20577"/>
        <pc:sldMkLst>
          <pc:docMk/>
          <pc:sldMk cId="3707620135" sldId="257"/>
        </pc:sldMkLst>
        <pc:spChg chg="mod">
          <ac:chgData name="7a12" userId="S::7a12@sp1.siemce.pl::c0550e65-7633-4b2b-a807-8118c3f07d6a" providerId="AD" clId="Web-{0CA508D4-0F8C-8577-2F22-1F594310251F}" dt="2022-04-12T18:19:19.769" v="213" actId="20577"/>
          <ac:spMkLst>
            <pc:docMk/>
            <pc:sldMk cId="3707620135" sldId="257"/>
            <ac:spMk id="3" creationId="{A3C33F32-5E4E-E95E-7CFF-9500B6D97931}"/>
          </ac:spMkLst>
        </pc:spChg>
      </pc:sldChg>
      <pc:sldChg chg="modSp">
        <pc:chgData name="7a12" userId="S::7a12@sp1.siemce.pl::c0550e65-7633-4b2b-a807-8118c3f07d6a" providerId="AD" clId="Web-{0CA508D4-0F8C-8577-2F22-1F594310251F}" dt="2022-04-12T18:20:55.881" v="299" actId="20577"/>
        <pc:sldMkLst>
          <pc:docMk/>
          <pc:sldMk cId="3156630520" sldId="258"/>
        </pc:sldMkLst>
        <pc:spChg chg="mod">
          <ac:chgData name="7a12" userId="S::7a12@sp1.siemce.pl::c0550e65-7633-4b2b-a807-8118c3f07d6a" providerId="AD" clId="Web-{0CA508D4-0F8C-8577-2F22-1F594310251F}" dt="2022-04-12T18:19:51.207" v="215" actId="20577"/>
          <ac:spMkLst>
            <pc:docMk/>
            <pc:sldMk cId="3156630520" sldId="258"/>
            <ac:spMk id="2" creationId="{41FCFA86-6F96-644D-11DA-63CECBC7B60F}"/>
          </ac:spMkLst>
        </pc:spChg>
        <pc:spChg chg="mod">
          <ac:chgData name="7a12" userId="S::7a12@sp1.siemce.pl::c0550e65-7633-4b2b-a807-8118c3f07d6a" providerId="AD" clId="Web-{0CA508D4-0F8C-8577-2F22-1F594310251F}" dt="2022-04-12T18:20:55.881" v="299" actId="20577"/>
          <ac:spMkLst>
            <pc:docMk/>
            <pc:sldMk cId="3156630520" sldId="258"/>
            <ac:spMk id="3" creationId="{087486F9-69D0-2A22-097E-D501DF11A1C8}"/>
          </ac:spMkLst>
        </pc:spChg>
      </pc:sldChg>
      <pc:sldChg chg="modSp">
        <pc:chgData name="7a12" userId="S::7a12@sp1.siemce.pl::c0550e65-7633-4b2b-a807-8118c3f07d6a" providerId="AD" clId="Web-{0CA508D4-0F8C-8577-2F22-1F594310251F}" dt="2022-04-12T18:30:51.849" v="364" actId="20577"/>
        <pc:sldMkLst>
          <pc:docMk/>
          <pc:sldMk cId="3896240317" sldId="259"/>
        </pc:sldMkLst>
        <pc:spChg chg="mod">
          <ac:chgData name="7a12" userId="S::7a12@sp1.siemce.pl::c0550e65-7633-4b2b-a807-8118c3f07d6a" providerId="AD" clId="Web-{0CA508D4-0F8C-8577-2F22-1F594310251F}" dt="2022-04-12T18:30:51.849" v="364" actId="20577"/>
          <ac:spMkLst>
            <pc:docMk/>
            <pc:sldMk cId="3896240317" sldId="259"/>
            <ac:spMk id="3" creationId="{58AEFBBE-9683-F9B2-9F36-7C36B2A21BBD}"/>
          </ac:spMkLst>
        </pc:spChg>
      </pc:sldChg>
      <pc:sldChg chg="modSp">
        <pc:chgData name="7a12" userId="S::7a12@sp1.siemce.pl::c0550e65-7633-4b2b-a807-8118c3f07d6a" providerId="AD" clId="Web-{0CA508D4-0F8C-8577-2F22-1F594310251F}" dt="2022-04-12T18:31:07.037" v="370" actId="20577"/>
        <pc:sldMkLst>
          <pc:docMk/>
          <pc:sldMk cId="3296092394" sldId="260"/>
        </pc:sldMkLst>
        <pc:spChg chg="mod">
          <ac:chgData name="7a12" userId="S::7a12@sp1.siemce.pl::c0550e65-7633-4b2b-a807-8118c3f07d6a" providerId="AD" clId="Web-{0CA508D4-0F8C-8577-2F22-1F594310251F}" dt="2022-04-12T18:31:07.037" v="370" actId="20577"/>
          <ac:spMkLst>
            <pc:docMk/>
            <pc:sldMk cId="3296092394" sldId="260"/>
            <ac:spMk id="3" creationId="{B9937FCC-7B40-5AE6-1446-0586177B00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e.net/in-charts-how-big-is-the-uks-waste-mountain-and-what-are-we-recycling/" TargetMode="External"/><Relationship Id="rId3" Type="http://schemas.openxmlformats.org/officeDocument/2006/relationships/hyperlink" Target="http://www.ekootokkrk.hr/en/3rs-rule-reduce-reuse-recycle" TargetMode="External"/><Relationship Id="rId7" Type="http://schemas.openxmlformats.org/officeDocument/2006/relationships/hyperlink" Target="https://www.nhm.ac.uk/discover/what-is-ewaste-and-what-can-we-do-about-it.html" TargetMode="External"/><Relationship Id="rId2" Type="http://schemas.openxmlformats.org/officeDocument/2006/relationships/hyperlink" Target="https://www.epa.gov/recycle/recycling-basi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otodruk.pl/different-colored-trash-cans-with-paper-plastic-glass-and-organic-waste-suitable-for-recycling-segregate-waste-sorting-garbage-waste-management-white-background-vector-illustration-flat-style-285221215" TargetMode="External"/><Relationship Id="rId11" Type="http://schemas.openxmlformats.org/officeDocument/2006/relationships/hyperlink" Target="https://www.ecowatch.com/olympics-medals-recycled-smartphones-computers-2654414145.html" TargetMode="External"/><Relationship Id="rId5" Type="http://schemas.openxmlformats.org/officeDocument/2006/relationships/hyperlink" Target="https://www.markal.fr/en/markal-and-you/news/blog/the-basic-rules-of-zero-waste" TargetMode="External"/><Relationship Id="rId10" Type="http://schemas.openxmlformats.org/officeDocument/2006/relationships/hyperlink" Target="https://www.thepersonal.com/blog/-/10-ways-to-reduce-waste-at-home" TargetMode="External"/><Relationship Id="rId4" Type="http://schemas.openxmlformats.org/officeDocument/2006/relationships/hyperlink" Target="https://www.symbole.pl/symbol-recyklingu/" TargetMode="External"/><Relationship Id="rId9" Type="http://schemas.openxmlformats.org/officeDocument/2006/relationships/hyperlink" Target="https://assets.publishing.service.gov.uk/government/uploads/system/uploads/attachment_data/file/1002246/UK_stats_on_waste_statistical_notice_July2021_accessible_FINAL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596816"/>
            <a:ext cx="9144000" cy="2387600"/>
          </a:xfrm>
        </p:spPr>
        <p:txBody>
          <a:bodyPr>
            <a:normAutofit/>
          </a:bodyPr>
          <a:lstStyle/>
          <a:p>
            <a:r>
              <a:rPr lang="pl-PL" sz="9600" dirty="0">
                <a:latin typeface="Microsoft Himalaya"/>
                <a:ea typeface="Microsoft Himalaya"/>
                <a:cs typeface="Calibri Light"/>
              </a:rPr>
              <a:t>Waste</a:t>
            </a:r>
            <a:endParaRPr lang="pl-PL" sz="9600" dirty="0">
              <a:latin typeface="Microsoft Himalaya"/>
              <a:ea typeface="Microsoft Himalaya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1000" dirty="0">
                <a:cs typeface="Calibri"/>
              </a:rPr>
              <a:t>.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2A19FC-3943-27AC-3A82-D8D8012A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latin typeface="Microsoft Himalaya"/>
                <a:ea typeface="Microsoft Himalaya"/>
                <a:cs typeface="Calibri Light"/>
              </a:rPr>
              <a:t>What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we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should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do with e-waste?</a:t>
            </a:r>
            <a:endParaRPr lang="pl-PL" dirty="0">
              <a:latin typeface="Microsoft Himalaya"/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3627FF-A1BC-F129-A511-1D1F38DBD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pl-PL" dirty="0" err="1">
                <a:cs typeface="Calibri" panose="020F0502020204030204"/>
              </a:rPr>
              <a:t>Think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twice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before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buying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new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phone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or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computer</a:t>
            </a:r>
            <a:r>
              <a:rPr lang="pl-PL" dirty="0">
                <a:cs typeface="Calibri" panose="020F0502020204030204"/>
              </a:rPr>
              <a:t>.</a:t>
            </a:r>
          </a:p>
          <a:p>
            <a:pPr marL="514350" indent="-514350">
              <a:buAutoNum type="arabicPeriod"/>
            </a:pPr>
            <a:r>
              <a:rPr lang="pl-PL" dirty="0" err="1">
                <a:cs typeface="Calibri" panose="020F0502020204030204"/>
              </a:rPr>
              <a:t>If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you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change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your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phone</a:t>
            </a:r>
            <a:r>
              <a:rPr lang="pl-PL" dirty="0">
                <a:cs typeface="Calibri" panose="020F0502020204030204"/>
              </a:rPr>
              <a:t>, </a:t>
            </a:r>
            <a:r>
              <a:rPr lang="pl-PL" dirty="0" err="1">
                <a:cs typeface="Calibri" panose="020F0502020204030204"/>
              </a:rPr>
              <a:t>ask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your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friends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if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they</a:t>
            </a:r>
            <a:r>
              <a:rPr lang="pl-PL" dirty="0">
                <a:cs typeface="Calibri" panose="020F0502020204030204"/>
              </a:rPr>
              <a:t> want </a:t>
            </a:r>
            <a:r>
              <a:rPr lang="pl-PL" dirty="0" err="1">
                <a:cs typeface="Calibri" panose="020F0502020204030204"/>
              </a:rPr>
              <a:t>it</a:t>
            </a:r>
            <a:r>
              <a:rPr lang="pl-PL" dirty="0">
                <a:cs typeface="Calibri" panose="020F0502020204030204"/>
              </a:rPr>
              <a:t>. </a:t>
            </a:r>
            <a:r>
              <a:rPr lang="pl-PL" dirty="0" err="1">
                <a:cs typeface="Calibri" panose="020F0502020204030204"/>
              </a:rPr>
              <a:t>When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they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don't</a:t>
            </a:r>
            <a:r>
              <a:rPr lang="pl-PL" dirty="0">
                <a:cs typeface="Calibri" panose="020F0502020204030204"/>
              </a:rPr>
              <a:t> want </a:t>
            </a:r>
            <a:r>
              <a:rPr lang="pl-PL" dirty="0" err="1">
                <a:cs typeface="Calibri" panose="020F0502020204030204"/>
              </a:rPr>
              <a:t>it</a:t>
            </a:r>
            <a:r>
              <a:rPr lang="pl-PL" dirty="0">
                <a:cs typeface="Calibri" panose="020F0502020204030204"/>
              </a:rPr>
              <a:t>, </a:t>
            </a:r>
            <a:r>
              <a:rPr lang="pl-PL" dirty="0" err="1">
                <a:cs typeface="Calibri" panose="020F0502020204030204"/>
              </a:rPr>
              <a:t>you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can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call</a:t>
            </a:r>
            <a:r>
              <a:rPr lang="pl-PL" dirty="0">
                <a:cs typeface="Calibri" panose="020F0502020204030204"/>
              </a:rPr>
              <a:t> to the </a:t>
            </a:r>
            <a:r>
              <a:rPr lang="pl-PL" dirty="0" err="1">
                <a:cs typeface="Calibri" panose="020F0502020204030204"/>
              </a:rPr>
              <a:t>charity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organization</a:t>
            </a:r>
            <a:r>
              <a:rPr lang="pl-PL" dirty="0">
                <a:cs typeface="Calibri" panose="020F0502020204030204"/>
              </a:rPr>
              <a:t>.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 err="1">
                <a:cs typeface="Calibri" panose="020F0502020204030204"/>
              </a:rPr>
              <a:t>If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your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item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is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broken</a:t>
            </a:r>
            <a:r>
              <a:rPr lang="pl-PL" dirty="0">
                <a:cs typeface="Calibri" panose="020F0502020204030204"/>
              </a:rPr>
              <a:t>, </a:t>
            </a:r>
            <a:r>
              <a:rPr lang="pl-PL" dirty="0" err="1">
                <a:cs typeface="Calibri" panose="020F0502020204030204"/>
              </a:rPr>
              <a:t>try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returning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it</a:t>
            </a:r>
            <a:r>
              <a:rPr lang="pl-PL" dirty="0">
                <a:cs typeface="Calibri" panose="020F0502020204030204"/>
              </a:rPr>
              <a:t> to the </a:t>
            </a:r>
            <a:r>
              <a:rPr lang="pl-PL" dirty="0" err="1">
                <a:cs typeface="Calibri" panose="020F0502020204030204"/>
              </a:rPr>
              <a:t>manufacturer</a:t>
            </a:r>
            <a:r>
              <a:rPr lang="pl-PL" dirty="0">
                <a:cs typeface="Calibri" panose="020F0502020204030204"/>
              </a:rPr>
              <a:t>. </a:t>
            </a:r>
          </a:p>
          <a:p>
            <a:pPr marL="514350" indent="-514350">
              <a:buAutoNum type="arabicPeriod"/>
            </a:pPr>
            <a:r>
              <a:rPr lang="pl-PL" dirty="0"/>
              <a:t>Take </a:t>
            </a:r>
            <a:r>
              <a:rPr lang="pl-PL" dirty="0" err="1"/>
              <a:t>them</a:t>
            </a:r>
            <a:r>
              <a:rPr lang="pl-PL" dirty="0"/>
              <a:t> to a </a:t>
            </a:r>
            <a:r>
              <a:rPr lang="pl-PL" dirty="0" err="1"/>
              <a:t>dedicated</a:t>
            </a:r>
            <a:r>
              <a:rPr lang="pl-PL" dirty="0"/>
              <a:t> e-waste recycling </a:t>
            </a:r>
            <a:r>
              <a:rPr lang="pl-PL" dirty="0" err="1"/>
              <a:t>facility</a:t>
            </a:r>
            <a:r>
              <a:rPr lang="pl-PL" dirty="0"/>
              <a:t>. 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156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DFB13F-EAA3-12C2-264F-CE06FC5E7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Microsoft Himalaya"/>
                <a:cs typeface="Calibri Light"/>
              </a:rPr>
              <a:t>E-waste recycling and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Tokyo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 Medal Project</a:t>
            </a:r>
            <a:endParaRPr lang="pl-PL" dirty="0">
              <a:latin typeface="Microsoft Himalaya"/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7AA8CC-5E9B-8C2D-B13B-45E49113F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 err="1">
                <a:cs typeface="Calibri" panose="020F0502020204030204"/>
              </a:rPr>
              <a:t>Tokyo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Olympics</a:t>
            </a:r>
            <a:r>
              <a:rPr lang="pl-PL" dirty="0">
                <a:cs typeface="Calibri" panose="020F0502020204030204"/>
              </a:rPr>
              <a:t> 2020 was </a:t>
            </a:r>
            <a:r>
              <a:rPr lang="pl-PL" dirty="0" err="1">
                <a:cs typeface="Calibri" panose="020F0502020204030204"/>
              </a:rPr>
              <a:t>unique</a:t>
            </a:r>
            <a:r>
              <a:rPr lang="pl-PL" dirty="0">
                <a:cs typeface="Calibri" panose="020F0502020204030204"/>
              </a:rPr>
              <a:t>, </a:t>
            </a:r>
            <a:r>
              <a:rPr lang="pl-PL" dirty="0" err="1">
                <a:cs typeface="Calibri" panose="020F0502020204030204"/>
              </a:rPr>
              <a:t>because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medals</a:t>
            </a:r>
            <a:r>
              <a:rPr lang="pl-PL" dirty="0">
                <a:cs typeface="Calibri" panose="020F0502020204030204"/>
              </a:rPr>
              <a:t> for </a:t>
            </a:r>
            <a:r>
              <a:rPr lang="pl-PL" dirty="0" err="1">
                <a:cs typeface="Calibri" panose="020F0502020204030204"/>
              </a:rPr>
              <a:t>winners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were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made</a:t>
            </a:r>
            <a:r>
              <a:rPr lang="pl-PL" dirty="0">
                <a:cs typeface="Calibri" panose="020F0502020204030204"/>
              </a:rPr>
              <a:t> with </a:t>
            </a:r>
            <a:r>
              <a:rPr lang="pl-PL" dirty="0" err="1">
                <a:cs typeface="Calibri" panose="020F0502020204030204"/>
              </a:rPr>
              <a:t>recycled</a:t>
            </a:r>
            <a:r>
              <a:rPr lang="pl-PL" dirty="0">
                <a:cs typeface="Calibri" panose="020F0502020204030204"/>
              </a:rPr>
              <a:t> e-waste </a:t>
            </a:r>
            <a:r>
              <a:rPr lang="pl-PL" dirty="0" err="1">
                <a:cs typeface="Calibri" panose="020F0502020204030204"/>
              </a:rPr>
              <a:t>like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smatphones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or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televisors</a:t>
            </a:r>
            <a:r>
              <a:rPr lang="pl-PL" dirty="0">
                <a:cs typeface="Calibri" panose="020F0502020204030204"/>
              </a:rPr>
              <a:t> and </a:t>
            </a:r>
            <a:r>
              <a:rPr lang="pl-PL" dirty="0" err="1">
                <a:cs typeface="Calibri" panose="020F0502020204030204"/>
              </a:rPr>
              <a:t>laptops</a:t>
            </a:r>
            <a:r>
              <a:rPr lang="pl-PL" dirty="0">
                <a:cs typeface="Calibri" panose="020F0502020204030204"/>
              </a:rPr>
              <a:t>. </a:t>
            </a:r>
            <a:r>
              <a:rPr lang="pl-PL" dirty="0" err="1">
                <a:cs typeface="Calibri" panose="020F0502020204030204"/>
              </a:rPr>
              <a:t>This</a:t>
            </a:r>
            <a:r>
              <a:rPr lang="pl-PL" dirty="0">
                <a:cs typeface="Calibri" panose="020F0502020204030204"/>
              </a:rPr>
              <a:t> materials </a:t>
            </a:r>
            <a:r>
              <a:rPr lang="pl-PL" dirty="0" err="1">
                <a:cs typeface="Calibri" panose="020F0502020204030204"/>
              </a:rPr>
              <a:t>were</a:t>
            </a:r>
            <a:r>
              <a:rPr lang="pl-PL" dirty="0">
                <a:cs typeface="Calibri" panose="020F0502020204030204"/>
              </a:rPr>
              <a:t> </a:t>
            </a:r>
            <a:r>
              <a:rPr lang="pl-PL" dirty="0" err="1">
                <a:cs typeface="Calibri" panose="020F0502020204030204"/>
              </a:rPr>
              <a:t>donated</a:t>
            </a:r>
            <a:r>
              <a:rPr lang="pl-PL" dirty="0">
                <a:cs typeface="Calibri" panose="020F0502020204030204"/>
              </a:rPr>
              <a:t> by </a:t>
            </a:r>
            <a:r>
              <a:rPr lang="pl-PL" dirty="0" err="1">
                <a:cs typeface="Calibri" panose="020F0502020204030204"/>
              </a:rPr>
              <a:t>people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who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had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some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old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electronic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gadgets</a:t>
            </a:r>
            <a:r>
              <a:rPr lang="pl-PL" dirty="0">
                <a:cs typeface="Calibri" panose="020F0502020204030204"/>
              </a:rPr>
              <a:t>. </a:t>
            </a:r>
            <a:r>
              <a:rPr lang="pl-PL" dirty="0">
                <a:ea typeface="+mn-lt"/>
                <a:cs typeface="+mn-lt"/>
              </a:rPr>
              <a:t>“The </a:t>
            </a:r>
            <a:r>
              <a:rPr lang="pl-PL" dirty="0" err="1">
                <a:ea typeface="+mn-lt"/>
                <a:cs typeface="+mn-lt"/>
              </a:rPr>
              <a:t>campaign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called</a:t>
            </a:r>
            <a:r>
              <a:rPr lang="pl-PL" dirty="0">
                <a:ea typeface="+mn-lt"/>
                <a:cs typeface="+mn-lt"/>
              </a:rPr>
              <a:t> on the public to </a:t>
            </a:r>
            <a:r>
              <a:rPr lang="pl-PL" dirty="0" err="1">
                <a:ea typeface="+mn-lt"/>
                <a:cs typeface="+mn-lt"/>
              </a:rPr>
              <a:t>donate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obsolete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electronic</a:t>
            </a:r>
            <a:r>
              <a:rPr lang="pl-PL" dirty="0">
                <a:ea typeface="+mn-lt"/>
                <a:cs typeface="+mn-lt"/>
              </a:rPr>
              <a:t> devices for the </a:t>
            </a:r>
            <a:r>
              <a:rPr lang="pl-PL" dirty="0" err="1">
                <a:ea typeface="+mn-lt"/>
                <a:cs typeface="+mn-lt"/>
              </a:rPr>
              <a:t>project</a:t>
            </a:r>
            <a:r>
              <a:rPr lang="pl-PL" dirty="0">
                <a:ea typeface="+mn-lt"/>
                <a:cs typeface="+mn-lt"/>
              </a:rPr>
              <a:t>,” </a:t>
            </a:r>
            <a:r>
              <a:rPr lang="pl-PL" dirty="0" err="1">
                <a:ea typeface="+mn-lt"/>
                <a:cs typeface="+mn-lt"/>
              </a:rPr>
              <a:t>Toyko</a:t>
            </a:r>
            <a:r>
              <a:rPr lang="pl-PL" dirty="0">
                <a:ea typeface="+mn-lt"/>
                <a:cs typeface="+mn-lt"/>
              </a:rPr>
              <a:t> 2020 </a:t>
            </a:r>
            <a:r>
              <a:rPr lang="pl-PL" dirty="0" err="1">
                <a:ea typeface="+mn-lt"/>
                <a:cs typeface="+mn-lt"/>
              </a:rPr>
              <a:t>spokesperson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Hitomi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Kamizawa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told</a:t>
            </a:r>
            <a:r>
              <a:rPr lang="pl-PL" dirty="0">
                <a:ea typeface="+mn-lt"/>
                <a:cs typeface="+mn-lt"/>
              </a:rPr>
              <a:t> DW. “We </a:t>
            </a:r>
            <a:r>
              <a:rPr lang="pl-PL" dirty="0" err="1">
                <a:ea typeface="+mn-lt"/>
                <a:cs typeface="+mn-lt"/>
              </a:rPr>
              <a:t>are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grateful</a:t>
            </a:r>
            <a:r>
              <a:rPr lang="pl-PL" dirty="0">
                <a:ea typeface="+mn-lt"/>
                <a:cs typeface="+mn-lt"/>
              </a:rPr>
              <a:t> for </a:t>
            </a:r>
            <a:r>
              <a:rPr lang="pl-PL" dirty="0" err="1">
                <a:ea typeface="+mn-lt"/>
                <a:cs typeface="+mn-lt"/>
              </a:rPr>
              <a:t>everyone’s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cooperation</a:t>
            </a:r>
            <a:r>
              <a:rPr lang="pl-PL" dirty="0">
                <a:ea typeface="+mn-lt"/>
                <a:cs typeface="+mn-lt"/>
              </a:rPr>
              <a:t>.” The </a:t>
            </a:r>
            <a:r>
              <a:rPr lang="pl-PL" dirty="0" err="1">
                <a:ea typeface="+mn-lt"/>
                <a:cs typeface="+mn-lt"/>
              </a:rPr>
              <a:t>old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electronic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includes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gold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silver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bronze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medals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were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made</a:t>
            </a:r>
            <a:r>
              <a:rPr lang="pl-PL" dirty="0">
                <a:ea typeface="+mn-lt"/>
                <a:cs typeface="+mn-lt"/>
              </a:rPr>
              <a:t> of </a:t>
            </a:r>
            <a:r>
              <a:rPr lang="pl-PL" dirty="0" err="1">
                <a:ea typeface="+mn-lt"/>
                <a:cs typeface="+mn-lt"/>
              </a:rPr>
              <a:t>this</a:t>
            </a:r>
            <a:r>
              <a:rPr lang="pl-PL" dirty="0">
                <a:ea typeface="+mn-lt"/>
                <a:cs typeface="+mn-lt"/>
              </a:rPr>
              <a:t>. The recycling </a:t>
            </a:r>
            <a:r>
              <a:rPr lang="pl-PL" dirty="0" err="1">
                <a:ea typeface="+mn-lt"/>
                <a:cs typeface="+mn-lt"/>
              </a:rPr>
              <a:t>campaign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produced</a:t>
            </a:r>
            <a:r>
              <a:rPr lang="pl-PL" dirty="0">
                <a:ea typeface="+mn-lt"/>
                <a:cs typeface="+mn-lt"/>
              </a:rPr>
              <a:t> 70 </a:t>
            </a:r>
            <a:r>
              <a:rPr lang="pl-PL" dirty="0" err="1">
                <a:ea typeface="+mn-lt"/>
                <a:cs typeface="+mn-lt"/>
              </a:rPr>
              <a:t>pounds</a:t>
            </a:r>
            <a:r>
              <a:rPr lang="pl-PL" dirty="0">
                <a:ea typeface="+mn-lt"/>
                <a:cs typeface="+mn-lt"/>
              </a:rPr>
              <a:t> (32 </a:t>
            </a:r>
            <a:r>
              <a:rPr lang="pl-PL" dirty="0" err="1">
                <a:ea typeface="+mn-lt"/>
                <a:cs typeface="+mn-lt"/>
              </a:rPr>
              <a:t>kilograms</a:t>
            </a:r>
            <a:r>
              <a:rPr lang="pl-PL" dirty="0">
                <a:ea typeface="+mn-lt"/>
                <a:cs typeface="+mn-lt"/>
              </a:rPr>
              <a:t>) of </a:t>
            </a:r>
            <a:r>
              <a:rPr lang="pl-PL" dirty="0" err="1">
                <a:ea typeface="+mn-lt"/>
                <a:cs typeface="+mn-lt"/>
              </a:rPr>
              <a:t>gold</a:t>
            </a:r>
            <a:r>
              <a:rPr lang="pl-PL" dirty="0">
                <a:ea typeface="+mn-lt"/>
                <a:cs typeface="+mn-lt"/>
              </a:rPr>
              <a:t>, 7,700 </a:t>
            </a:r>
            <a:r>
              <a:rPr lang="pl-PL" dirty="0" err="1">
                <a:ea typeface="+mn-lt"/>
                <a:cs typeface="+mn-lt"/>
              </a:rPr>
              <a:t>pounds</a:t>
            </a:r>
            <a:r>
              <a:rPr lang="pl-PL" dirty="0">
                <a:ea typeface="+mn-lt"/>
                <a:cs typeface="+mn-lt"/>
              </a:rPr>
              <a:t> of </a:t>
            </a:r>
            <a:r>
              <a:rPr lang="pl-PL" dirty="0" err="1">
                <a:ea typeface="+mn-lt"/>
                <a:cs typeface="+mn-lt"/>
              </a:rPr>
              <a:t>silver</a:t>
            </a:r>
            <a:r>
              <a:rPr lang="pl-PL" dirty="0">
                <a:ea typeface="+mn-lt"/>
                <a:cs typeface="+mn-lt"/>
              </a:rPr>
              <a:t> and 4,850 </a:t>
            </a:r>
            <a:r>
              <a:rPr lang="pl-PL" dirty="0" err="1">
                <a:ea typeface="+mn-lt"/>
                <a:cs typeface="+mn-lt"/>
              </a:rPr>
              <a:t>pounds</a:t>
            </a:r>
            <a:r>
              <a:rPr lang="pl-PL" dirty="0">
                <a:ea typeface="+mn-lt"/>
                <a:cs typeface="+mn-lt"/>
              </a:rPr>
              <a:t> of </a:t>
            </a:r>
            <a:r>
              <a:rPr lang="pl-PL" dirty="0" err="1">
                <a:ea typeface="+mn-lt"/>
                <a:cs typeface="+mn-lt"/>
              </a:rPr>
              <a:t>bronze</a:t>
            </a:r>
            <a:r>
              <a:rPr lang="pl-PL" dirty="0">
                <a:ea typeface="+mn-lt"/>
                <a:cs typeface="+mn-lt"/>
              </a:rPr>
              <a:t> from </a:t>
            </a:r>
            <a:r>
              <a:rPr lang="pl-PL" dirty="0" err="1">
                <a:ea typeface="+mn-lt"/>
                <a:cs typeface="+mn-lt"/>
              </a:rPr>
              <a:t>nearly</a:t>
            </a:r>
            <a:r>
              <a:rPr lang="pl-PL" dirty="0">
                <a:ea typeface="+mn-lt"/>
                <a:cs typeface="+mn-lt"/>
              </a:rPr>
              <a:t> 80 </a:t>
            </a:r>
            <a:r>
              <a:rPr lang="pl-PL" dirty="0" err="1">
                <a:ea typeface="+mn-lt"/>
                <a:cs typeface="+mn-lt"/>
              </a:rPr>
              <a:t>tons</a:t>
            </a:r>
            <a:r>
              <a:rPr lang="pl-PL" dirty="0">
                <a:ea typeface="+mn-lt"/>
                <a:cs typeface="+mn-lt"/>
              </a:rPr>
              <a:t> of  small </a:t>
            </a:r>
            <a:r>
              <a:rPr lang="pl-PL" dirty="0" err="1">
                <a:ea typeface="+mn-lt"/>
                <a:cs typeface="+mn-lt"/>
              </a:rPr>
              <a:t>electrical</a:t>
            </a:r>
            <a:r>
              <a:rPr lang="pl-PL" dirty="0">
                <a:ea typeface="+mn-lt"/>
                <a:cs typeface="+mn-lt"/>
              </a:rPr>
              <a:t> devices. </a:t>
            </a: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183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87D45-D30E-03BD-716E-96DBD173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latin typeface="Microsoft Himalaya"/>
                <a:cs typeface="Calibri Light"/>
              </a:rPr>
              <a:t>What</a:t>
            </a:r>
            <a:r>
              <a:rPr lang="pl-PL" dirty="0">
                <a:latin typeface="Microsoft Himalaya"/>
                <a:cs typeface="Calibri Light"/>
              </a:rPr>
              <a:t> </a:t>
            </a:r>
            <a:r>
              <a:rPr lang="pl-PL" dirty="0" err="1">
                <a:latin typeface="Microsoft Himalaya"/>
                <a:cs typeface="Calibri Light"/>
              </a:rPr>
              <a:t>can</a:t>
            </a:r>
            <a:r>
              <a:rPr lang="pl-PL" dirty="0">
                <a:latin typeface="Microsoft Himalaya"/>
                <a:cs typeface="Calibri Light"/>
              </a:rPr>
              <a:t> we do with waste in </a:t>
            </a:r>
            <a:r>
              <a:rPr lang="pl-PL" dirty="0" err="1">
                <a:latin typeface="Microsoft Himalaya"/>
                <a:cs typeface="Calibri Light"/>
              </a:rPr>
              <a:t>our</a:t>
            </a:r>
            <a:r>
              <a:rPr lang="pl-PL" dirty="0">
                <a:latin typeface="Microsoft Himalaya"/>
                <a:cs typeface="Calibri Light"/>
              </a:rPr>
              <a:t> </a:t>
            </a:r>
            <a:r>
              <a:rPr lang="pl-PL" dirty="0" err="1">
                <a:latin typeface="Microsoft Himalaya"/>
                <a:cs typeface="Calibri Light"/>
              </a:rPr>
              <a:t>houses</a:t>
            </a:r>
            <a:r>
              <a:rPr lang="pl-PL" dirty="0">
                <a:latin typeface="Microsoft Himalaya"/>
                <a:cs typeface="Calibri Light"/>
              </a:rPr>
              <a:t>?</a:t>
            </a:r>
            <a:endParaRPr lang="pl-PL" dirty="0">
              <a:latin typeface="Calibri Light" panose="020F0302020204030204"/>
              <a:cs typeface="Calibri Light" panose="020F03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97CA04-75E5-EC4E-F80B-A3F48052D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pl-PL" dirty="0">
                <a:ea typeface="+mn-lt"/>
                <a:cs typeface="+mn-lt"/>
              </a:rPr>
              <a:t>Shop </a:t>
            </a:r>
            <a:r>
              <a:rPr lang="pl-PL" dirty="0" err="1">
                <a:ea typeface="+mn-lt"/>
                <a:cs typeface="+mn-lt"/>
              </a:rPr>
              <a:t>eco-friendly</a:t>
            </a:r>
            <a:r>
              <a:rPr lang="pl-PL" dirty="0">
                <a:ea typeface="+mn-lt"/>
                <a:cs typeface="+mn-lt"/>
              </a:rPr>
              <a:t> with </a:t>
            </a:r>
            <a:r>
              <a:rPr lang="pl-PL" dirty="0" err="1">
                <a:ea typeface="+mn-lt"/>
                <a:cs typeface="+mn-lt"/>
              </a:rPr>
              <a:t>reusable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bags</a:t>
            </a:r>
            <a:r>
              <a:rPr lang="pl-PL" dirty="0">
                <a:ea typeface="+mn-lt"/>
                <a:cs typeface="+mn-lt"/>
              </a:rPr>
              <a:t>. ...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ea typeface="+mn-lt"/>
                <a:cs typeface="+mn-lt"/>
              </a:rPr>
              <a:t>Ditch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disposables</a:t>
            </a:r>
            <a:r>
              <a:rPr lang="pl-PL" dirty="0">
                <a:ea typeface="+mn-lt"/>
                <a:cs typeface="+mn-lt"/>
              </a:rPr>
              <a:t> in the </a:t>
            </a:r>
            <a:r>
              <a:rPr lang="pl-PL" dirty="0" err="1">
                <a:ea typeface="+mn-lt"/>
                <a:cs typeface="+mn-lt"/>
              </a:rPr>
              <a:t>kitchen</a:t>
            </a:r>
            <a:r>
              <a:rPr lang="pl-PL" dirty="0">
                <a:ea typeface="+mn-lt"/>
                <a:cs typeface="+mn-lt"/>
              </a:rPr>
              <a:t>. ...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ea typeface="+mn-lt"/>
                <a:cs typeface="+mn-lt"/>
              </a:rPr>
              <a:t>Say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so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long</a:t>
            </a:r>
            <a:r>
              <a:rPr lang="pl-PL" dirty="0">
                <a:ea typeface="+mn-lt"/>
                <a:cs typeface="+mn-lt"/>
              </a:rPr>
              <a:t> to single </a:t>
            </a:r>
            <a:r>
              <a:rPr lang="pl-PL" dirty="0" err="1">
                <a:ea typeface="+mn-lt"/>
                <a:cs typeface="+mn-lt"/>
              </a:rPr>
              <a:t>serve</a:t>
            </a:r>
            <a:r>
              <a:rPr lang="pl-PL" dirty="0">
                <a:ea typeface="+mn-lt"/>
                <a:cs typeface="+mn-lt"/>
              </a:rPr>
              <a:t> – </a:t>
            </a:r>
            <a:r>
              <a:rPr lang="pl-PL" dirty="0" err="1">
                <a:ea typeface="+mn-lt"/>
                <a:cs typeface="+mn-lt"/>
              </a:rPr>
              <a:t>bulk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up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instead</a:t>
            </a:r>
            <a:r>
              <a:rPr lang="pl-PL" dirty="0">
                <a:ea typeface="+mn-lt"/>
                <a:cs typeface="+mn-lt"/>
              </a:rPr>
              <a:t>. ...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ea typeface="+mn-lt"/>
                <a:cs typeface="+mn-lt"/>
              </a:rPr>
              <a:t>Say</a:t>
            </a:r>
            <a:r>
              <a:rPr lang="pl-PL" dirty="0">
                <a:ea typeface="+mn-lt"/>
                <a:cs typeface="+mn-lt"/>
              </a:rPr>
              <a:t> no to </a:t>
            </a:r>
            <a:r>
              <a:rPr lang="pl-PL" dirty="0" err="1">
                <a:ea typeface="+mn-lt"/>
                <a:cs typeface="+mn-lt"/>
              </a:rPr>
              <a:t>disposable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water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bottles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coffee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cups</a:t>
            </a:r>
            <a:r>
              <a:rPr lang="pl-PL" dirty="0">
                <a:ea typeface="+mn-lt"/>
                <a:cs typeface="+mn-lt"/>
              </a:rPr>
              <a:t>. ...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ea typeface="+mn-lt"/>
                <a:cs typeface="+mn-lt"/>
              </a:rPr>
              <a:t>Reduce</a:t>
            </a:r>
            <a:r>
              <a:rPr lang="pl-PL" dirty="0">
                <a:ea typeface="+mn-lt"/>
                <a:cs typeface="+mn-lt"/>
              </a:rPr>
              <a:t> food waste.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ea typeface="+mn-lt"/>
                <a:cs typeface="+mn-lt"/>
              </a:rPr>
              <a:t>Join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buy</a:t>
            </a:r>
            <a:r>
              <a:rPr lang="pl-PL" dirty="0">
                <a:ea typeface="+mn-lt"/>
                <a:cs typeface="+mn-lt"/>
              </a:rPr>
              <a:t>-and-</a:t>
            </a:r>
            <a:r>
              <a:rPr lang="pl-PL" dirty="0" err="1">
                <a:ea typeface="+mn-lt"/>
                <a:cs typeface="+mn-lt"/>
              </a:rPr>
              <a:t>sell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groups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ea typeface="+mn-lt"/>
                <a:cs typeface="+mn-lt"/>
              </a:rPr>
              <a:t>Try</a:t>
            </a:r>
            <a:r>
              <a:rPr lang="pl-PL" dirty="0">
                <a:ea typeface="+mn-lt"/>
                <a:cs typeface="+mn-lt"/>
              </a:rPr>
              <a:t> a </a:t>
            </a:r>
            <a:r>
              <a:rPr lang="pl-PL" dirty="0" err="1">
                <a:ea typeface="+mn-lt"/>
                <a:cs typeface="+mn-lt"/>
              </a:rPr>
              <a:t>new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way</a:t>
            </a:r>
            <a:r>
              <a:rPr lang="pl-PL" dirty="0">
                <a:ea typeface="+mn-lt"/>
                <a:cs typeface="+mn-lt"/>
              </a:rPr>
              <a:t> to </a:t>
            </a:r>
            <a:r>
              <a:rPr lang="pl-PL" dirty="0" err="1">
                <a:ea typeface="+mn-lt"/>
                <a:cs typeface="+mn-lt"/>
              </a:rPr>
              <a:t>buy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sell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clothes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pl-PL" dirty="0" err="1">
                <a:cs typeface="Calibri" panose="020F0502020204030204"/>
              </a:rPr>
              <a:t>Find</a:t>
            </a:r>
            <a:r>
              <a:rPr lang="pl-PL" dirty="0">
                <a:cs typeface="Calibri" panose="020F0502020204030204"/>
              </a:rPr>
              <a:t> a </a:t>
            </a:r>
            <a:r>
              <a:rPr lang="pl-PL" dirty="0" err="1">
                <a:cs typeface="Calibri" panose="020F0502020204030204"/>
              </a:rPr>
              <a:t>new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home</a:t>
            </a:r>
            <a:r>
              <a:rPr lang="pl-PL" dirty="0">
                <a:cs typeface="Calibri" panose="020F0502020204030204"/>
              </a:rPr>
              <a:t> for </a:t>
            </a:r>
            <a:r>
              <a:rPr lang="pl-PL" dirty="0" err="1">
                <a:cs typeface="Calibri" panose="020F0502020204030204"/>
              </a:rPr>
              <a:t>your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old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furniture</a:t>
            </a:r>
            <a:r>
              <a:rPr lang="pl-PL" dirty="0">
                <a:cs typeface="Calibri" panose="020F0502020204030204"/>
              </a:rPr>
              <a:t>.</a:t>
            </a:r>
          </a:p>
          <a:p>
            <a:pPr marL="514350" indent="-514350">
              <a:buAutoNum type="arabicPeriod"/>
            </a:pPr>
            <a:r>
              <a:rPr lang="pl-PL" dirty="0" err="1">
                <a:cs typeface="Calibri" panose="020F0502020204030204"/>
              </a:rPr>
              <a:t>Dispose</a:t>
            </a:r>
            <a:r>
              <a:rPr lang="pl-PL" dirty="0">
                <a:cs typeface="Calibri" panose="020F0502020204030204"/>
              </a:rPr>
              <a:t> of e-waste </a:t>
            </a:r>
            <a:r>
              <a:rPr lang="pl-PL" dirty="0" err="1">
                <a:cs typeface="Calibri" panose="020F0502020204030204"/>
              </a:rPr>
              <a:t>responsibly</a:t>
            </a:r>
            <a:r>
              <a:rPr lang="pl-PL" dirty="0">
                <a:cs typeface="Calibri" panose="020F0502020204030204"/>
              </a:rPr>
              <a:t>.</a:t>
            </a:r>
          </a:p>
          <a:p>
            <a:pPr marL="514350" indent="-514350">
              <a:buAutoNum type="arabicPeriod"/>
            </a:pPr>
            <a:r>
              <a:rPr lang="pl-PL" dirty="0" err="1">
                <a:cs typeface="Calibri" panose="020F0502020204030204"/>
              </a:rPr>
              <a:t>Choose</a:t>
            </a:r>
            <a:r>
              <a:rPr lang="pl-PL" dirty="0">
                <a:cs typeface="Calibri" panose="020F0502020204030204"/>
              </a:rPr>
              <a:t> </a:t>
            </a:r>
            <a:r>
              <a:rPr lang="pl-PL" dirty="0" err="1">
                <a:cs typeface="Calibri" panose="020F0502020204030204"/>
              </a:rPr>
              <a:t>paperless</a:t>
            </a:r>
            <a:r>
              <a:rPr lang="pl-PL" dirty="0">
                <a:cs typeface="Calibri" panose="020F0502020204030204"/>
              </a:rPr>
              <a:t> billing.</a:t>
            </a:r>
          </a:p>
          <a:p>
            <a:pPr marL="514350" indent="-514350">
              <a:buAutoNum type="arabicPeriod"/>
            </a:pP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1754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068FAD-93A5-E5EA-33B6-35DA7124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Microsoft Himalaya"/>
                <a:cs typeface="Calibri Light"/>
              </a:rPr>
              <a:t>For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this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presentation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I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have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 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used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information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from: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E5D02C-8246-D9E9-FC5F-6A991F39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1500" dirty="0">
                <a:ea typeface="+mn-lt"/>
                <a:cs typeface="+mn-lt"/>
                <a:hlinkClick r:id="rId2"/>
              </a:rPr>
              <a:t>https://www.epa.gov/recycle/recycling-basics</a:t>
            </a:r>
            <a:endParaRPr lang="pl-PL" sz="1500">
              <a:ea typeface="+mn-lt"/>
              <a:cs typeface="+mn-lt"/>
            </a:endParaRPr>
          </a:p>
          <a:p>
            <a:r>
              <a:rPr lang="pl-PL" sz="1500" dirty="0">
                <a:ea typeface="+mn-lt"/>
                <a:cs typeface="+mn-lt"/>
                <a:hlinkClick r:id="rId3"/>
              </a:rPr>
              <a:t>http://www.ekootokkrk.hr/en/3rs-rule-reduce-reuse-recycle</a:t>
            </a:r>
            <a:endParaRPr lang="pl-PL" sz="1500">
              <a:ea typeface="+mn-lt"/>
              <a:cs typeface="+mn-lt"/>
            </a:endParaRPr>
          </a:p>
          <a:p>
            <a:r>
              <a:rPr lang="pl-PL" sz="1500" dirty="0">
                <a:ea typeface="+mn-lt"/>
                <a:cs typeface="+mn-lt"/>
                <a:hlinkClick r:id="rId4"/>
              </a:rPr>
              <a:t>https://www.symbole.pl/symbol-recyklingu/</a:t>
            </a:r>
            <a:endParaRPr lang="pl-PL" sz="1500">
              <a:ea typeface="+mn-lt"/>
              <a:cs typeface="+mn-lt"/>
            </a:endParaRPr>
          </a:p>
          <a:p>
            <a:r>
              <a:rPr lang="pl-PL" sz="1500" dirty="0">
                <a:ea typeface="+mn-lt"/>
                <a:cs typeface="+mn-lt"/>
                <a:hlinkClick r:id="rId5"/>
              </a:rPr>
              <a:t>https://www.markal.fr/en/markal-and-you/news/blog/the-basic-rules-of-zero-waste</a:t>
            </a:r>
            <a:endParaRPr lang="pl-PL" sz="1500">
              <a:ea typeface="+mn-lt"/>
              <a:cs typeface="+mn-lt"/>
            </a:endParaRPr>
          </a:p>
          <a:p>
            <a:r>
              <a:rPr lang="pl-PL" sz="1500" dirty="0">
                <a:ea typeface="+mn-lt"/>
                <a:cs typeface="+mn-lt"/>
                <a:hlinkClick r:id="rId6"/>
              </a:rPr>
              <a:t>https://www.fotodruk.pl/different-colored-trash-cans-with-paper-plastic-glass-and-organic-waste-suitable-for-recycling-segregate-waste-sorting-garbage-waste-management-white-background-vector-illustration-flat-style-285221215</a:t>
            </a:r>
          </a:p>
          <a:p>
            <a:r>
              <a:rPr lang="pl-PL" sz="1500" dirty="0">
                <a:ea typeface="+mn-lt"/>
                <a:cs typeface="+mn-lt"/>
                <a:hlinkClick r:id="rId7"/>
              </a:rPr>
              <a:t>https://www.nhm.ac.uk/discover/what-is-ewaste-and-what-can-we-do-about-it.html</a:t>
            </a:r>
          </a:p>
          <a:p>
            <a:r>
              <a:rPr lang="pl-PL" sz="1500" dirty="0">
                <a:ea typeface="+mn-lt"/>
                <a:cs typeface="+mn-lt"/>
                <a:hlinkClick r:id="rId8"/>
              </a:rPr>
              <a:t>https://www.edie.net/in-charts-how-big-is-the-uks-waste-mountain-and-what-are-we-recycling/</a:t>
            </a:r>
          </a:p>
          <a:p>
            <a:r>
              <a:rPr lang="pl-PL" sz="1500" dirty="0">
                <a:ea typeface="+mn-lt"/>
                <a:cs typeface="+mn-lt"/>
                <a:hlinkClick r:id="rId9"/>
              </a:rPr>
              <a:t>https://assets.publishing.service.gov.uk/government/uploads/system/uploads/attachment_data/file/1002246/UK_stats_on_waste_statistical_notice_July2021_accessible_FINAL.pdf</a:t>
            </a:r>
          </a:p>
          <a:p>
            <a:r>
              <a:rPr lang="pl-PL" sz="1500" dirty="0">
                <a:ea typeface="+mn-lt"/>
                <a:cs typeface="+mn-lt"/>
                <a:hlinkClick r:id="rId10"/>
              </a:rPr>
              <a:t>https://www.thepersonal.com/blog/-/10-ways-to-reduce-waste-at-home</a:t>
            </a:r>
            <a:endParaRPr lang="pl-PL"/>
          </a:p>
          <a:p>
            <a:r>
              <a:rPr lang="pl-PL" sz="1500" dirty="0">
                <a:ea typeface="+mn-lt"/>
                <a:cs typeface="+mn-lt"/>
                <a:hlinkClick r:id="rId11"/>
              </a:rPr>
              <a:t>https://www.ecowatch.com/olympics-medals-recycled-smartphones-computers-2654414145.html</a:t>
            </a:r>
          </a:p>
          <a:p>
            <a:endParaRPr lang="pl-PL" sz="1500" dirty="0">
              <a:ea typeface="+mn-lt"/>
              <a:cs typeface="+mn-lt"/>
            </a:endParaRPr>
          </a:p>
          <a:p>
            <a:endParaRPr lang="pl-PL" sz="1500" dirty="0">
              <a:ea typeface="+mn-lt"/>
              <a:cs typeface="+mn-lt"/>
            </a:endParaRPr>
          </a:p>
          <a:p>
            <a:endParaRPr lang="pl-PL" sz="1500" dirty="0">
              <a:ea typeface="+mn-lt"/>
              <a:cs typeface="+mn-lt"/>
            </a:endParaRPr>
          </a:p>
          <a:p>
            <a:endParaRPr lang="pl-PL" sz="1500" dirty="0">
              <a:ea typeface="+mn-lt"/>
              <a:cs typeface="+mn-lt"/>
            </a:endParaRPr>
          </a:p>
          <a:p>
            <a:endParaRPr lang="pl-PL" dirty="0">
              <a:ea typeface="+mn-lt"/>
              <a:cs typeface="+mn-lt"/>
            </a:endParaRPr>
          </a:p>
          <a:p>
            <a:endParaRPr lang="pl-PL" dirty="0">
              <a:ea typeface="+mn-lt"/>
              <a:cs typeface="+mn-lt"/>
            </a:endParaRPr>
          </a:p>
          <a:p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706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C6ABEF-6208-B5CB-BEB2-150F51F5F8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" sz="7200" dirty="0">
                <a:latin typeface="Microsoft Himalaya"/>
                <a:ea typeface="Microsoft Himalaya"/>
                <a:cs typeface="Calibri Light"/>
              </a:rPr>
              <a:t>Thank you for your attention</a:t>
            </a:r>
            <a:endParaRPr lang="pl-PL" sz="7200" dirty="0">
              <a:latin typeface="Microsoft Himalaya"/>
              <a:ea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3A9AC5-ABA2-2F84-0BC0-A928BA160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pl-PL" dirty="0">
                <a:latin typeface="Microsoft Himalaya"/>
                <a:ea typeface="Microsoft Himalaya"/>
                <a:cs typeface="Calibri"/>
              </a:rPr>
              <a:t>Barbara </a:t>
            </a:r>
            <a:r>
              <a:rPr lang="pl-PL" dirty="0" err="1">
                <a:latin typeface="Microsoft Himalaya"/>
                <a:ea typeface="Microsoft Himalaya"/>
                <a:cs typeface="Calibri"/>
              </a:rPr>
              <a:t>Kotynia</a:t>
            </a:r>
            <a:r>
              <a:rPr lang="pl-PL" dirty="0">
                <a:latin typeface="Microsoft Himalaya"/>
                <a:ea typeface="Microsoft Himalaya"/>
                <a:cs typeface="Calibri"/>
              </a:rPr>
              <a:t> VIIA</a:t>
            </a:r>
            <a:endParaRPr lang="pl-PL">
              <a:latin typeface="Calibri" panose="020F0502020204030204"/>
              <a:ea typeface="Microsoft Himalay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1988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185DD5-3F36-BDE4-14B5-CF881AD9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Calibri Light"/>
                <a:cs typeface="Calibri Light"/>
              </a:rPr>
              <a:t>Recycling</a:t>
            </a:r>
            <a:endParaRPr lang="pl-PL" dirty="0">
              <a:latin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C33F32-5E4E-E95E-7CFF-9500B6D979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pl-PL" sz="3000" b="1" dirty="0" err="1">
                <a:latin typeface="Microsoft Himalaya"/>
                <a:ea typeface="Microsoft Himalaya"/>
                <a:cs typeface="Calibri"/>
              </a:rPr>
              <a:t>Steps</a:t>
            </a:r>
            <a:r>
              <a:rPr lang="pl-PL" sz="3000" b="1" dirty="0">
                <a:latin typeface="Microsoft Himalaya"/>
                <a:ea typeface="Microsoft Himalaya"/>
                <a:cs typeface="Calibri"/>
              </a:rPr>
              <a:t> to recycling materials:</a:t>
            </a:r>
          </a:p>
          <a:p>
            <a:r>
              <a:rPr lang="pl-PL" dirty="0">
                <a:latin typeface="Microsoft Himalaya"/>
                <a:ea typeface="Microsoft Himalaya"/>
                <a:cs typeface="Calibri"/>
              </a:rPr>
              <a:t>Collection and </a:t>
            </a:r>
            <a:r>
              <a:rPr lang="pl-PL" err="1">
                <a:latin typeface="Microsoft Himalaya"/>
                <a:ea typeface="Microsoft Himalaya"/>
                <a:cs typeface="Calibri"/>
              </a:rPr>
              <a:t>processing</a:t>
            </a:r>
            <a:endParaRPr lang="pl-PL">
              <a:latin typeface="Microsoft Himalaya"/>
              <a:ea typeface="Microsoft Himalaya"/>
              <a:cs typeface="Calibri"/>
            </a:endParaRPr>
          </a:p>
          <a:p>
            <a:r>
              <a:rPr lang="pl-PL" dirty="0">
                <a:latin typeface="Microsoft Himalaya"/>
                <a:ea typeface="Microsoft Himalaya"/>
                <a:cs typeface="Microsoft Himalaya"/>
              </a:rPr>
              <a:t> Manufacturing</a:t>
            </a:r>
          </a:p>
          <a:p>
            <a:r>
              <a:rPr lang="pl-PL" err="1">
                <a:latin typeface="Microsoft Himalaya"/>
                <a:ea typeface="Microsoft Himalaya"/>
                <a:cs typeface="Microsoft Himalaya"/>
              </a:rPr>
              <a:t>Purchasing</a:t>
            </a:r>
            <a:r>
              <a:rPr lang="pl-PL" dirty="0">
                <a:latin typeface="Microsoft Himalaya"/>
                <a:ea typeface="Microsoft Himalaya"/>
                <a:cs typeface="Microsoft Himalaya"/>
              </a:rPr>
              <a:t> </a:t>
            </a:r>
            <a:r>
              <a:rPr lang="pl-PL" err="1">
                <a:latin typeface="Microsoft Himalaya"/>
                <a:ea typeface="Microsoft Himalaya"/>
                <a:cs typeface="Microsoft Himalaya"/>
              </a:rPr>
              <a:t>new</a:t>
            </a:r>
            <a:r>
              <a:rPr lang="pl-PL" dirty="0">
                <a:latin typeface="Microsoft Himalaya"/>
                <a:ea typeface="Microsoft Himalaya"/>
                <a:cs typeface="Microsoft Himalaya"/>
              </a:rPr>
              <a:t> products </a:t>
            </a:r>
            <a:r>
              <a:rPr lang="pl-PL" err="1">
                <a:latin typeface="Microsoft Himalaya"/>
                <a:ea typeface="Microsoft Himalaya"/>
                <a:cs typeface="Microsoft Himalaya"/>
              </a:rPr>
              <a:t>made</a:t>
            </a:r>
            <a:r>
              <a:rPr lang="pl-PL" dirty="0">
                <a:latin typeface="Microsoft Himalaya"/>
                <a:ea typeface="Microsoft Himalaya"/>
                <a:cs typeface="Microsoft Himalaya"/>
              </a:rPr>
              <a:t> from </a:t>
            </a:r>
            <a:r>
              <a:rPr lang="pl-PL" err="1">
                <a:latin typeface="Microsoft Himalaya"/>
                <a:ea typeface="Microsoft Himalaya"/>
                <a:cs typeface="Microsoft Himalaya"/>
              </a:rPr>
              <a:t>recycled</a:t>
            </a:r>
            <a:r>
              <a:rPr lang="pl-PL" dirty="0">
                <a:latin typeface="Microsoft Himalaya"/>
                <a:ea typeface="Microsoft Himalaya"/>
                <a:cs typeface="Microsoft Himalaya"/>
              </a:rPr>
              <a:t> </a:t>
            </a:r>
            <a:r>
              <a:rPr lang="pl-PL" err="1">
                <a:latin typeface="Microsoft Himalaya"/>
                <a:ea typeface="Microsoft Himalaya"/>
                <a:cs typeface="Microsoft Himalaya"/>
              </a:rPr>
              <a:t>material</a:t>
            </a:r>
            <a:endParaRPr lang="pl-PL">
              <a:latin typeface="Microsoft Himalaya"/>
              <a:ea typeface="Microsoft Himalaya"/>
              <a:cs typeface="Microsoft Himalaya"/>
            </a:endParaRPr>
          </a:p>
          <a:p>
            <a:endParaRPr lang="pl-PL" dirty="0">
              <a:latin typeface="Microsoft Himalaya"/>
              <a:ea typeface="Microsoft Himalaya"/>
              <a:cs typeface="Microsoft Himalaya"/>
            </a:endParaRPr>
          </a:p>
          <a:p>
            <a:endParaRPr lang="pl-PL" dirty="0">
              <a:latin typeface="Calibri" panose="020F0502020204030204"/>
              <a:ea typeface="Microsoft Himalaya"/>
              <a:cs typeface="Calibri"/>
            </a:endParaRPr>
          </a:p>
          <a:p>
            <a:pPr marL="0" indent="0">
              <a:buNone/>
            </a:pPr>
            <a:r>
              <a:rPr lang="pl-PL" dirty="0">
                <a:latin typeface="Microsoft Himalaya"/>
                <a:ea typeface="Microsoft Himalaya"/>
                <a:cs typeface="Calibri"/>
              </a:rPr>
              <a:t>Symbol of Recycling</a:t>
            </a:r>
          </a:p>
          <a:p>
            <a:endParaRPr lang="pl-PL" dirty="0">
              <a:ea typeface="Microsoft Himalaya"/>
              <a:cs typeface="Calibri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E2E5D88-79B3-DFD5-6D44-EB036CAA24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pl-PL" sz="3000" b="1" dirty="0" err="1">
                <a:latin typeface="Microsoft Himalaya"/>
                <a:ea typeface="Microsoft Himalaya"/>
                <a:cs typeface="Calibri" panose="020F0502020204030204"/>
              </a:rPr>
              <a:t>Benefits</a:t>
            </a:r>
            <a:r>
              <a:rPr lang="pl-PL" sz="3000" b="1" dirty="0">
                <a:latin typeface="Microsoft Himalaya"/>
                <a:ea typeface="Microsoft Himalaya"/>
                <a:cs typeface="Calibri" panose="020F0502020204030204"/>
              </a:rPr>
              <a:t> of Recycling</a:t>
            </a:r>
            <a:r>
              <a:rPr lang="pl-PL" b="1" dirty="0">
                <a:latin typeface="Microsoft Himalaya"/>
                <a:ea typeface="Microsoft Himalaya"/>
                <a:cs typeface="Calibri" panose="020F0502020204030204"/>
              </a:rPr>
              <a:t>:</a:t>
            </a:r>
            <a:endParaRPr lang="pl-PL" b="1">
              <a:latin typeface="Microsoft Himalaya"/>
              <a:ea typeface="Microsoft Himalaya"/>
              <a:cs typeface="Calibri" panose="020F0502020204030204"/>
            </a:endParaRPr>
          </a:p>
          <a:p>
            <a:r>
              <a:rPr lang="pl-PL" dirty="0" err="1">
                <a:latin typeface="Microsoft Himalaya"/>
                <a:ea typeface="+mn-lt"/>
                <a:cs typeface="+mn-lt"/>
              </a:rPr>
              <a:t>Reduces</a:t>
            </a:r>
            <a:r>
              <a:rPr lang="pl-PL" dirty="0">
                <a:latin typeface="Microsoft Himalaya"/>
                <a:ea typeface="+mn-lt"/>
                <a:cs typeface="+mn-lt"/>
              </a:rPr>
              <a:t> the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amount</a:t>
            </a:r>
            <a:r>
              <a:rPr lang="pl-PL" dirty="0">
                <a:latin typeface="Microsoft Himalaya"/>
                <a:ea typeface="+mn-lt"/>
                <a:cs typeface="+mn-lt"/>
              </a:rPr>
              <a:t> of waste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sent</a:t>
            </a:r>
            <a:r>
              <a:rPr lang="pl-PL" dirty="0">
                <a:latin typeface="Microsoft Himalaya"/>
                <a:ea typeface="+mn-lt"/>
                <a:cs typeface="+mn-lt"/>
              </a:rPr>
              <a:t> to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landfills</a:t>
            </a:r>
            <a:r>
              <a:rPr lang="pl-PL" dirty="0">
                <a:latin typeface="Microsoft Himalaya"/>
                <a:ea typeface="+mn-lt"/>
                <a:cs typeface="+mn-lt"/>
              </a:rPr>
              <a:t> and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incinerators</a:t>
            </a:r>
            <a:endParaRPr lang="pl-PL">
              <a:latin typeface="Microsoft Himalaya"/>
              <a:ea typeface="Microsoft Himalaya"/>
              <a:cs typeface="Calibri" panose="020F0502020204030204"/>
            </a:endParaRPr>
          </a:p>
          <a:p>
            <a:r>
              <a:rPr lang="pl-PL" dirty="0" err="1">
                <a:latin typeface="Microsoft Himalaya"/>
                <a:ea typeface="+mn-lt"/>
                <a:cs typeface="+mn-lt"/>
              </a:rPr>
              <a:t>Conserves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natural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resources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such</a:t>
            </a:r>
            <a:r>
              <a:rPr lang="pl-PL" dirty="0">
                <a:latin typeface="Microsoft Himalaya"/>
                <a:ea typeface="+mn-lt"/>
                <a:cs typeface="+mn-lt"/>
              </a:rPr>
              <a:t> as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timber</a:t>
            </a:r>
            <a:r>
              <a:rPr lang="pl-PL" dirty="0">
                <a:latin typeface="Microsoft Himalaya"/>
                <a:ea typeface="+mn-lt"/>
                <a:cs typeface="+mn-lt"/>
              </a:rPr>
              <a:t>,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water</a:t>
            </a:r>
            <a:r>
              <a:rPr lang="pl-PL" dirty="0">
                <a:latin typeface="Microsoft Himalaya"/>
                <a:ea typeface="+mn-lt"/>
                <a:cs typeface="+mn-lt"/>
              </a:rPr>
              <a:t> and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minerals</a:t>
            </a:r>
            <a:endParaRPr lang="pl-PL">
              <a:latin typeface="Microsoft Himalaya"/>
              <a:ea typeface="Microsoft Himalaya"/>
              <a:cs typeface="Calibri"/>
            </a:endParaRPr>
          </a:p>
          <a:p>
            <a:r>
              <a:rPr lang="pl-PL" dirty="0" err="1">
                <a:latin typeface="Microsoft Himalaya"/>
                <a:ea typeface="+mn-lt"/>
                <a:cs typeface="+mn-lt"/>
              </a:rPr>
              <a:t>Increases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economic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security</a:t>
            </a:r>
            <a:r>
              <a:rPr lang="pl-PL" dirty="0">
                <a:latin typeface="Microsoft Himalaya"/>
                <a:ea typeface="+mn-lt"/>
                <a:cs typeface="+mn-lt"/>
              </a:rPr>
              <a:t> by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tapping</a:t>
            </a:r>
            <a:r>
              <a:rPr lang="pl-PL" dirty="0">
                <a:latin typeface="Microsoft Himalaya"/>
                <a:ea typeface="+mn-lt"/>
                <a:cs typeface="+mn-lt"/>
              </a:rPr>
              <a:t> a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domestic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source</a:t>
            </a:r>
            <a:r>
              <a:rPr lang="pl-PL" dirty="0">
                <a:latin typeface="Microsoft Himalaya"/>
                <a:ea typeface="+mn-lt"/>
                <a:cs typeface="+mn-lt"/>
              </a:rPr>
              <a:t> of materials</a:t>
            </a:r>
            <a:endParaRPr lang="pl-PL">
              <a:latin typeface="Microsoft Himalaya"/>
              <a:ea typeface="Microsoft Himalaya"/>
              <a:cs typeface="Calibri"/>
            </a:endParaRPr>
          </a:p>
          <a:p>
            <a:r>
              <a:rPr lang="pl-PL" dirty="0" err="1">
                <a:latin typeface="Microsoft Himalaya"/>
                <a:ea typeface="+mn-lt"/>
                <a:cs typeface="+mn-lt"/>
              </a:rPr>
              <a:t>Prevents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pollution</a:t>
            </a:r>
            <a:r>
              <a:rPr lang="pl-PL" dirty="0">
                <a:latin typeface="Microsoft Himalaya"/>
                <a:ea typeface="+mn-lt"/>
                <a:cs typeface="+mn-lt"/>
              </a:rPr>
              <a:t> by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reducing</a:t>
            </a:r>
            <a:r>
              <a:rPr lang="pl-PL" dirty="0">
                <a:latin typeface="Microsoft Himalaya"/>
                <a:ea typeface="+mn-lt"/>
                <a:cs typeface="+mn-lt"/>
              </a:rPr>
              <a:t> the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need</a:t>
            </a:r>
            <a:r>
              <a:rPr lang="pl-PL" dirty="0">
                <a:latin typeface="Microsoft Himalaya"/>
                <a:ea typeface="+mn-lt"/>
                <a:cs typeface="+mn-lt"/>
              </a:rPr>
              <a:t> to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collect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new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raw</a:t>
            </a:r>
            <a:r>
              <a:rPr lang="pl-PL" dirty="0">
                <a:latin typeface="Microsoft Himalaya"/>
                <a:ea typeface="+mn-lt"/>
                <a:cs typeface="+mn-lt"/>
              </a:rPr>
              <a:t> materials</a:t>
            </a:r>
            <a:endParaRPr lang="pl-PL">
              <a:latin typeface="Microsoft Himalaya"/>
              <a:ea typeface="Microsoft Himalaya"/>
              <a:cs typeface="Calibri"/>
            </a:endParaRPr>
          </a:p>
          <a:p>
            <a:r>
              <a:rPr lang="pl-PL" dirty="0" err="1">
                <a:latin typeface="Microsoft Himalaya"/>
                <a:ea typeface="+mn-lt"/>
                <a:cs typeface="+mn-lt"/>
              </a:rPr>
              <a:t>Saves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energy</a:t>
            </a:r>
            <a:endParaRPr lang="pl-PL">
              <a:latin typeface="Microsoft Himalaya"/>
              <a:ea typeface="Microsoft Himalaya"/>
              <a:cs typeface="Calibri"/>
            </a:endParaRPr>
          </a:p>
          <a:p>
            <a:r>
              <a:rPr lang="pl-PL" dirty="0" err="1">
                <a:latin typeface="Microsoft Himalaya"/>
                <a:ea typeface="+mn-lt"/>
                <a:cs typeface="+mn-lt"/>
              </a:rPr>
              <a:t>Supports</a:t>
            </a:r>
            <a:r>
              <a:rPr lang="pl-PL" dirty="0">
                <a:latin typeface="Microsoft Himalaya"/>
                <a:ea typeface="+mn-lt"/>
                <a:cs typeface="+mn-lt"/>
              </a:rPr>
              <a:t> American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manufacturing</a:t>
            </a:r>
            <a:r>
              <a:rPr lang="pl-PL" dirty="0">
                <a:latin typeface="Microsoft Himalaya"/>
                <a:ea typeface="+mn-lt"/>
                <a:cs typeface="+mn-lt"/>
              </a:rPr>
              <a:t> and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conserves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valuable</a:t>
            </a:r>
            <a:r>
              <a:rPr lang="pl-PL" dirty="0">
                <a:latin typeface="Microsoft Himalaya"/>
                <a:ea typeface="+mn-lt"/>
                <a:cs typeface="+mn-lt"/>
              </a:rPr>
              <a:t> </a:t>
            </a:r>
            <a:r>
              <a:rPr lang="pl-PL" dirty="0" err="1">
                <a:latin typeface="Microsoft Himalaya"/>
                <a:ea typeface="+mn-lt"/>
                <a:cs typeface="+mn-lt"/>
              </a:rPr>
              <a:t>resources</a:t>
            </a:r>
            <a:endParaRPr lang="pl-PL" dirty="0">
              <a:latin typeface="Microsoft Himalaya"/>
              <a:cs typeface="Calibri" panose="020F0502020204030204"/>
            </a:endParaRPr>
          </a:p>
          <a:p>
            <a:pPr marL="457200" indent="-457200"/>
            <a:endParaRPr lang="pl-PL" dirty="0">
              <a:latin typeface="Microsoft Himalaya"/>
              <a:ea typeface="Microsoft Himalaya"/>
              <a:cs typeface="Calibri"/>
            </a:endParaRPr>
          </a:p>
        </p:txBody>
      </p:sp>
      <p:pic>
        <p:nvPicPr>
          <p:cNvPr id="7" name="Obraz 7">
            <a:extLst>
              <a:ext uri="{FF2B5EF4-FFF2-40B4-BE49-F238E27FC236}">
                <a16:creationId xmlns:a16="http://schemas.microsoft.com/office/drawing/2014/main" id="{5FC2F003-43E9-1B62-EBB3-E3E6C6D4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51" y="4521680"/>
            <a:ext cx="1869057" cy="186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2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FCFA86-6F96-644D-11DA-63CECBC7B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Calibri Light"/>
                <a:cs typeface="Calibri Light"/>
              </a:rPr>
              <a:t>"3Rs" </a:t>
            </a:r>
            <a:r>
              <a:rPr lang="pl-PL" dirty="0" err="1">
                <a:latin typeface="Microsoft Himalaya"/>
                <a:ea typeface="Calibri Light"/>
                <a:cs typeface="Calibri Light"/>
              </a:rPr>
              <a:t>Rule</a:t>
            </a:r>
            <a:endParaRPr lang="pl-PL">
              <a:latin typeface="Microsoft Himalaya"/>
              <a:ea typeface="Calibri Light"/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7486F9-69D0-2A22-097E-D501DF11A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 err="1">
                <a:cs typeface="Calibri"/>
              </a:rPr>
              <a:t>Reduce</a:t>
            </a:r>
            <a:r>
              <a:rPr lang="pl-PL" dirty="0">
                <a:cs typeface="Calibri"/>
              </a:rPr>
              <a:t>, </a:t>
            </a:r>
            <a:r>
              <a:rPr lang="pl-PL" dirty="0" err="1">
                <a:cs typeface="Calibri"/>
              </a:rPr>
              <a:t>reuse</a:t>
            </a:r>
            <a:r>
              <a:rPr lang="pl-PL" dirty="0">
                <a:cs typeface="Calibri"/>
              </a:rPr>
              <a:t>, </a:t>
            </a:r>
            <a:r>
              <a:rPr lang="pl-PL" dirty="0" err="1">
                <a:cs typeface="Calibri"/>
              </a:rPr>
              <a:t>recycle</a:t>
            </a:r>
            <a:r>
              <a:rPr lang="pl-PL" dirty="0">
                <a:cs typeface="Calibri"/>
              </a:rPr>
              <a:t> – the 3Rs </a:t>
            </a:r>
            <a:r>
              <a:rPr lang="pl-PL" dirty="0" err="1">
                <a:cs typeface="Calibri"/>
              </a:rPr>
              <a:t>Rule</a:t>
            </a:r>
            <a:r>
              <a:rPr lang="pl-PL" dirty="0">
                <a:cs typeface="Calibri"/>
              </a:rPr>
              <a:t>:</a:t>
            </a:r>
          </a:p>
          <a:p>
            <a:r>
              <a:rPr lang="pl-PL" dirty="0" err="1">
                <a:cs typeface="Calibri"/>
              </a:rPr>
              <a:t>Reduce</a:t>
            </a:r>
            <a:r>
              <a:rPr lang="pl-PL" dirty="0">
                <a:cs typeface="Calibri"/>
              </a:rPr>
              <a:t> </a:t>
            </a:r>
            <a:r>
              <a:rPr lang="pl-PL" dirty="0" err="1">
                <a:cs typeface="Calibri"/>
              </a:rPr>
              <a:t>unnecessary</a:t>
            </a:r>
            <a:r>
              <a:rPr lang="pl-PL" dirty="0">
                <a:cs typeface="Calibri"/>
              </a:rPr>
              <a:t> </a:t>
            </a:r>
            <a:r>
              <a:rPr lang="pl-PL" dirty="0" err="1">
                <a:cs typeface="Calibri"/>
              </a:rPr>
              <a:t>consumption</a:t>
            </a:r>
            <a:r>
              <a:rPr lang="pl-PL" dirty="0">
                <a:cs typeface="Calibri"/>
              </a:rPr>
              <a:t> </a:t>
            </a:r>
            <a:r>
              <a:rPr lang="pl-PL" dirty="0">
                <a:ea typeface="+mn-lt"/>
                <a:cs typeface="+mn-lt"/>
              </a:rPr>
              <a:t>and stop </a:t>
            </a:r>
            <a:r>
              <a:rPr lang="pl-PL" dirty="0" err="1">
                <a:ea typeface="+mn-lt"/>
                <a:cs typeface="+mn-lt"/>
              </a:rPr>
              <a:t>generating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more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more</a:t>
            </a:r>
            <a:r>
              <a:rPr lang="pl-PL" dirty="0">
                <a:ea typeface="+mn-lt"/>
                <a:cs typeface="+mn-lt"/>
              </a:rPr>
              <a:t> waste</a:t>
            </a:r>
          </a:p>
          <a:p>
            <a:r>
              <a:rPr lang="pl-PL" dirty="0" err="1">
                <a:ea typeface="+mn-lt"/>
                <a:cs typeface="+mn-lt"/>
              </a:rPr>
              <a:t>Reuse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everything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you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can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or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give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usable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things</a:t>
            </a:r>
            <a:r>
              <a:rPr lang="pl-PL" dirty="0">
                <a:ea typeface="+mn-lt"/>
                <a:cs typeface="+mn-lt"/>
              </a:rPr>
              <a:t> to the </a:t>
            </a:r>
            <a:r>
              <a:rPr lang="pl-PL" dirty="0" err="1">
                <a:ea typeface="+mn-lt"/>
                <a:cs typeface="+mn-lt"/>
              </a:rPr>
              <a:t>other</a:t>
            </a:r>
            <a:r>
              <a:rPr lang="pl-PL" dirty="0">
                <a:ea typeface="+mn-lt"/>
                <a:cs typeface="+mn-lt"/>
              </a:rPr>
              <a:t> person / </a:t>
            </a:r>
            <a:r>
              <a:rPr lang="pl-PL" dirty="0" err="1">
                <a:ea typeface="+mn-lt"/>
                <a:cs typeface="+mn-lt"/>
              </a:rPr>
              <a:t>institution</a:t>
            </a:r>
            <a:r>
              <a:rPr lang="pl-PL" dirty="0">
                <a:ea typeface="+mn-lt"/>
                <a:cs typeface="+mn-lt"/>
              </a:rPr>
              <a:t> to </a:t>
            </a:r>
            <a:r>
              <a:rPr lang="pl-PL" dirty="0" err="1">
                <a:ea typeface="+mn-lt"/>
                <a:cs typeface="+mn-lt"/>
              </a:rPr>
              <a:t>use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it</a:t>
            </a:r>
            <a:r>
              <a:rPr lang="pl-PL" dirty="0">
                <a:ea typeface="+mn-lt"/>
                <a:cs typeface="+mn-lt"/>
              </a:rPr>
              <a:t>.</a:t>
            </a:r>
          </a:p>
          <a:p>
            <a:r>
              <a:rPr lang="pl-PL" dirty="0" err="1">
                <a:ea typeface="+mn-lt"/>
                <a:cs typeface="+mn-lt"/>
              </a:rPr>
              <a:t>Recycle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what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remains</a:t>
            </a:r>
            <a:r>
              <a:rPr lang="pl-PL" dirty="0">
                <a:ea typeface="+mn-lt"/>
                <a:cs typeface="+mn-lt"/>
              </a:rPr>
              <a:t> as waste and </a:t>
            </a:r>
            <a:r>
              <a:rPr lang="pl-PL" dirty="0" err="1">
                <a:ea typeface="+mn-lt"/>
                <a:cs typeface="+mn-lt"/>
              </a:rPr>
              <a:t>dispose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into</a:t>
            </a:r>
            <a:r>
              <a:rPr lang="pl-PL" dirty="0">
                <a:ea typeface="+mn-lt"/>
                <a:cs typeface="+mn-lt"/>
              </a:rPr>
              <a:t> the </a:t>
            </a:r>
            <a:r>
              <a:rPr lang="pl-PL" dirty="0" err="1">
                <a:ea typeface="+mn-lt"/>
                <a:cs typeface="+mn-lt"/>
              </a:rPr>
              <a:t>green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dumpsters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only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that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kind</a:t>
            </a:r>
            <a:r>
              <a:rPr lang="pl-PL" dirty="0">
                <a:ea typeface="+mn-lt"/>
                <a:cs typeface="+mn-lt"/>
              </a:rPr>
              <a:t> of waste </a:t>
            </a:r>
            <a:r>
              <a:rPr lang="pl-PL" dirty="0" err="1">
                <a:ea typeface="+mn-lt"/>
                <a:cs typeface="+mn-lt"/>
              </a:rPr>
              <a:t>which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could</a:t>
            </a:r>
            <a:r>
              <a:rPr lang="pl-PL" dirty="0">
                <a:ea typeface="+mn-lt"/>
                <a:cs typeface="+mn-lt"/>
              </a:rPr>
              <a:t> not be </a:t>
            </a:r>
            <a:r>
              <a:rPr lang="pl-PL" dirty="0" err="1">
                <a:ea typeface="+mn-lt"/>
                <a:cs typeface="+mn-lt"/>
              </a:rPr>
              <a:t>recycled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otherwise</a:t>
            </a:r>
            <a:r>
              <a:rPr lang="pl-PL" dirty="0">
                <a:ea typeface="+mn-lt"/>
                <a:cs typeface="+mn-lt"/>
              </a:rPr>
              <a:t>. </a:t>
            </a:r>
          </a:p>
          <a:p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663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89E1A4-5AAE-08CB-3838-A4B136CF8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Calibri Light"/>
                <a:cs typeface="Calibri Light"/>
              </a:rPr>
              <a:t>Zero waste</a:t>
            </a:r>
            <a:endParaRPr lang="pl-PL" dirty="0">
              <a:latin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AEFBBE-9683-F9B2-9F36-7C36B2A21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 err="1">
                <a:latin typeface="Calibri"/>
                <a:ea typeface="+mn-lt"/>
                <a:cs typeface="+mn-lt"/>
              </a:rPr>
              <a:t>Sometimes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also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called</a:t>
            </a:r>
            <a:r>
              <a:rPr lang="pl-PL" dirty="0">
                <a:latin typeface="Calibri"/>
                <a:ea typeface="+mn-lt"/>
                <a:cs typeface="+mn-lt"/>
              </a:rPr>
              <a:t> "less waste".</a:t>
            </a:r>
          </a:p>
          <a:p>
            <a:pPr marL="0" indent="0">
              <a:buNone/>
            </a:pPr>
            <a:r>
              <a:rPr lang="pl-PL" dirty="0">
                <a:latin typeface="Calibri"/>
                <a:ea typeface="+mn-lt"/>
                <a:cs typeface="+mn-lt"/>
              </a:rPr>
              <a:t>"Zero Waste </a:t>
            </a:r>
            <a:r>
              <a:rPr lang="pl-PL" dirty="0" err="1">
                <a:latin typeface="Calibri"/>
                <a:ea typeface="+mn-lt"/>
                <a:cs typeface="+mn-lt"/>
              </a:rPr>
              <a:t>is</a:t>
            </a:r>
            <a:r>
              <a:rPr lang="pl-PL" dirty="0">
                <a:latin typeface="Calibri"/>
                <a:ea typeface="+mn-lt"/>
                <a:cs typeface="+mn-lt"/>
              </a:rPr>
              <a:t> a </a:t>
            </a:r>
            <a:r>
              <a:rPr lang="pl-PL" dirty="0" err="1">
                <a:latin typeface="Calibri"/>
                <a:ea typeface="+mn-lt"/>
                <a:cs typeface="+mn-lt"/>
              </a:rPr>
              <a:t>goal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that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is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ethical</a:t>
            </a:r>
            <a:r>
              <a:rPr lang="pl-PL" dirty="0">
                <a:latin typeface="Calibri"/>
                <a:ea typeface="+mn-lt"/>
                <a:cs typeface="+mn-lt"/>
              </a:rPr>
              <a:t>, </a:t>
            </a:r>
            <a:r>
              <a:rPr lang="pl-PL" dirty="0" err="1">
                <a:latin typeface="Calibri"/>
                <a:ea typeface="+mn-lt"/>
                <a:cs typeface="+mn-lt"/>
              </a:rPr>
              <a:t>economical</a:t>
            </a:r>
            <a:r>
              <a:rPr lang="pl-PL" dirty="0">
                <a:latin typeface="Calibri"/>
                <a:ea typeface="+mn-lt"/>
                <a:cs typeface="+mn-lt"/>
              </a:rPr>
              <a:t>, </a:t>
            </a:r>
            <a:r>
              <a:rPr lang="pl-PL" dirty="0" err="1">
                <a:latin typeface="Calibri"/>
                <a:ea typeface="+mn-lt"/>
                <a:cs typeface="+mn-lt"/>
              </a:rPr>
              <a:t>efficient</a:t>
            </a:r>
            <a:r>
              <a:rPr lang="pl-PL" dirty="0">
                <a:latin typeface="Calibri"/>
                <a:ea typeface="+mn-lt"/>
                <a:cs typeface="+mn-lt"/>
              </a:rPr>
              <a:t> and </a:t>
            </a:r>
            <a:r>
              <a:rPr lang="pl-PL" dirty="0" err="1">
                <a:latin typeface="Calibri"/>
                <a:ea typeface="+mn-lt"/>
                <a:cs typeface="+mn-lt"/>
              </a:rPr>
              <a:t>visionary</a:t>
            </a:r>
            <a:r>
              <a:rPr lang="pl-PL" dirty="0">
                <a:latin typeface="Calibri"/>
                <a:ea typeface="+mn-lt"/>
                <a:cs typeface="+mn-lt"/>
              </a:rPr>
              <a:t>, to </a:t>
            </a:r>
            <a:r>
              <a:rPr lang="pl-PL" dirty="0" err="1">
                <a:latin typeface="Calibri"/>
                <a:ea typeface="+mn-lt"/>
                <a:cs typeface="+mn-lt"/>
              </a:rPr>
              <a:t>guide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people</a:t>
            </a:r>
            <a:r>
              <a:rPr lang="pl-PL" dirty="0">
                <a:latin typeface="Calibri"/>
                <a:ea typeface="+mn-lt"/>
                <a:cs typeface="+mn-lt"/>
              </a:rPr>
              <a:t> in </a:t>
            </a:r>
            <a:r>
              <a:rPr lang="pl-PL" dirty="0" err="1">
                <a:latin typeface="Calibri"/>
                <a:ea typeface="+mn-lt"/>
                <a:cs typeface="+mn-lt"/>
              </a:rPr>
              <a:t>changing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their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lifestyles</a:t>
            </a:r>
            <a:r>
              <a:rPr lang="pl-PL" dirty="0">
                <a:latin typeface="Calibri"/>
                <a:ea typeface="+mn-lt"/>
                <a:cs typeface="+mn-lt"/>
              </a:rPr>
              <a:t> and </a:t>
            </a:r>
            <a:r>
              <a:rPr lang="pl-PL" dirty="0" err="1">
                <a:latin typeface="Calibri"/>
                <a:ea typeface="+mn-lt"/>
                <a:cs typeface="+mn-lt"/>
              </a:rPr>
              <a:t>practices</a:t>
            </a:r>
            <a:r>
              <a:rPr lang="pl-PL" dirty="0">
                <a:latin typeface="Calibri"/>
                <a:ea typeface="+mn-lt"/>
                <a:cs typeface="+mn-lt"/>
              </a:rPr>
              <a:t> to </a:t>
            </a:r>
            <a:r>
              <a:rPr lang="pl-PL" dirty="0" err="1">
                <a:latin typeface="Calibri"/>
                <a:ea typeface="+mn-lt"/>
                <a:cs typeface="+mn-lt"/>
              </a:rPr>
              <a:t>emulate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sustainable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natural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cycles</a:t>
            </a:r>
            <a:r>
              <a:rPr lang="pl-PL" dirty="0">
                <a:latin typeface="Calibri"/>
                <a:ea typeface="+mn-lt"/>
                <a:cs typeface="+mn-lt"/>
              </a:rPr>
              <a:t>, </a:t>
            </a:r>
            <a:r>
              <a:rPr lang="pl-PL" dirty="0" err="1">
                <a:latin typeface="Calibri"/>
                <a:ea typeface="+mn-lt"/>
                <a:cs typeface="+mn-lt"/>
              </a:rPr>
              <a:t>where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all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discarded</a:t>
            </a:r>
            <a:r>
              <a:rPr lang="pl-PL" dirty="0">
                <a:latin typeface="Calibri"/>
                <a:ea typeface="+mn-lt"/>
                <a:cs typeface="+mn-lt"/>
              </a:rPr>
              <a:t> materials </a:t>
            </a:r>
            <a:r>
              <a:rPr lang="pl-PL" dirty="0" err="1">
                <a:latin typeface="Calibri"/>
                <a:ea typeface="+mn-lt"/>
                <a:cs typeface="+mn-lt"/>
              </a:rPr>
              <a:t>are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designed</a:t>
            </a:r>
            <a:r>
              <a:rPr lang="pl-PL" dirty="0">
                <a:latin typeface="Calibri"/>
                <a:ea typeface="+mn-lt"/>
                <a:cs typeface="+mn-lt"/>
              </a:rPr>
              <a:t> to </a:t>
            </a:r>
            <a:r>
              <a:rPr lang="pl-PL" dirty="0" err="1">
                <a:latin typeface="Calibri"/>
                <a:ea typeface="+mn-lt"/>
                <a:cs typeface="+mn-lt"/>
              </a:rPr>
              <a:t>become</a:t>
            </a:r>
            <a:r>
              <a:rPr lang="pl-PL" dirty="0">
                <a:latin typeface="Calibri"/>
                <a:ea typeface="+mn-lt"/>
                <a:cs typeface="+mn-lt"/>
              </a:rPr>
              <a:t> </a:t>
            </a:r>
            <a:r>
              <a:rPr lang="pl-PL" dirty="0" err="1">
                <a:latin typeface="Calibri"/>
                <a:ea typeface="+mn-lt"/>
                <a:cs typeface="+mn-lt"/>
              </a:rPr>
              <a:t>resources</a:t>
            </a:r>
            <a:r>
              <a:rPr lang="pl-PL" dirty="0">
                <a:latin typeface="Calibri"/>
                <a:ea typeface="+mn-lt"/>
                <a:cs typeface="+mn-lt"/>
              </a:rPr>
              <a:t> for </a:t>
            </a:r>
            <a:r>
              <a:rPr lang="pl-PL" dirty="0" err="1">
                <a:latin typeface="Calibri"/>
                <a:ea typeface="+mn-lt"/>
                <a:cs typeface="+mn-lt"/>
              </a:rPr>
              <a:t>others</a:t>
            </a:r>
            <a:r>
              <a:rPr lang="pl-PL" dirty="0">
                <a:latin typeface="Calibri"/>
                <a:ea typeface="+mn-lt"/>
                <a:cs typeface="+mn-lt"/>
              </a:rPr>
              <a:t> to </a:t>
            </a:r>
            <a:r>
              <a:rPr lang="pl-PL" dirty="0" err="1">
                <a:latin typeface="Calibri"/>
                <a:ea typeface="+mn-lt"/>
                <a:cs typeface="+mn-lt"/>
              </a:rPr>
              <a:t>use</a:t>
            </a:r>
            <a:r>
              <a:rPr lang="pl-PL" dirty="0">
                <a:latin typeface="Calibri"/>
                <a:ea typeface="+mn-lt"/>
                <a:cs typeface="+mn-lt"/>
              </a:rPr>
              <a:t>." It </a:t>
            </a:r>
            <a:r>
              <a:rPr lang="pl-PL" dirty="0" err="1">
                <a:latin typeface="Calibri"/>
                <a:ea typeface="+mn-lt"/>
                <a:cs typeface="+mn-lt"/>
              </a:rPr>
              <a:t>means</a:t>
            </a:r>
            <a:r>
              <a:rPr lang="pl-PL" dirty="0">
                <a:latin typeface="Calibri"/>
                <a:ea typeface="+mn-lt"/>
                <a:cs typeface="+mn-lt"/>
              </a:rPr>
              <a:t> </a:t>
            </a:r>
            <a:r>
              <a:rPr lang="pl-PL" dirty="0" err="1">
                <a:latin typeface="Calibri"/>
                <a:ea typeface="+mn-lt"/>
                <a:cs typeface="+mn-lt"/>
              </a:rPr>
              <a:t>that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en" dirty="0">
                <a:latin typeface="Calibri"/>
                <a:ea typeface="+mn-lt"/>
                <a:cs typeface="+mn-lt"/>
              </a:rPr>
              <a:t>it is a project that requires the participation of customers and producers, reduces environmental pollution and reduces the depletion of natural resources.</a:t>
            </a:r>
            <a:endParaRPr lang="pl-PL" dirty="0">
              <a:latin typeface="Calibri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624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CD61C0-B514-D985-0E8C-8D7AAE1F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Microsoft Himalaya"/>
                <a:cs typeface="Calibri Light"/>
              </a:rPr>
              <a:t>Zero waste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rules</a:t>
            </a:r>
            <a:endParaRPr lang="pl-PL" dirty="0" err="1">
              <a:latin typeface="Microsoft Himalaya"/>
              <a:ea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937FCC-7B40-5AE6-1446-0586177B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pl-PL" dirty="0" err="1">
                <a:latin typeface="Calibri"/>
                <a:ea typeface="Microsoft Himalaya"/>
                <a:cs typeface="Calibri"/>
              </a:rPr>
              <a:t>Refuse</a:t>
            </a:r>
            <a:r>
              <a:rPr lang="pl-PL" dirty="0">
                <a:latin typeface="Calibri"/>
                <a:ea typeface="Microsoft Himalaya"/>
                <a:cs typeface="Calibri"/>
              </a:rPr>
              <a:t> –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don't</a:t>
            </a:r>
            <a:r>
              <a:rPr lang="pl-PL" dirty="0">
                <a:latin typeface="Calibri"/>
                <a:ea typeface="Microsoft Himalaya"/>
                <a:cs typeface="Calibri"/>
              </a:rPr>
              <a:t>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buy</a:t>
            </a:r>
            <a:r>
              <a:rPr lang="pl-PL" dirty="0">
                <a:latin typeface="Calibri"/>
                <a:ea typeface="Microsoft Himalaya"/>
                <a:cs typeface="Calibri"/>
              </a:rPr>
              <a:t>, 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use</a:t>
            </a:r>
            <a:r>
              <a:rPr lang="pl-PL" dirty="0">
                <a:latin typeface="Calibri"/>
                <a:ea typeface="Microsoft Himalaya"/>
                <a:cs typeface="Calibri"/>
              </a:rPr>
              <a:t>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any</a:t>
            </a:r>
            <a:r>
              <a:rPr lang="pl-PL" dirty="0">
                <a:latin typeface="Calibri"/>
                <a:ea typeface="Microsoft Himalaya"/>
                <a:cs typeface="Calibri"/>
              </a:rPr>
              <a:t> 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disposable</a:t>
            </a:r>
            <a:r>
              <a:rPr lang="pl-PL" dirty="0">
                <a:latin typeface="Calibri"/>
                <a:ea typeface="Microsoft Himalaya"/>
                <a:cs typeface="Calibri"/>
              </a:rPr>
              <a:t>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bags</a:t>
            </a:r>
            <a:endParaRPr lang="pl-PL" dirty="0">
              <a:latin typeface="Calibri"/>
              <a:ea typeface="Microsoft Himalaya"/>
              <a:cs typeface="Calibri"/>
            </a:endParaRPr>
          </a:p>
          <a:p>
            <a:pPr marL="514350" indent="-514350">
              <a:buAutoNum type="arabicPeriod"/>
            </a:pPr>
            <a:r>
              <a:rPr lang="pl-PL" dirty="0" err="1">
                <a:latin typeface="Calibri"/>
                <a:ea typeface="Microsoft Himalaya"/>
                <a:cs typeface="Calibri"/>
              </a:rPr>
              <a:t>Reduce</a:t>
            </a:r>
            <a:r>
              <a:rPr lang="pl-PL" dirty="0">
                <a:latin typeface="Calibri"/>
                <a:ea typeface="Microsoft Himalaya"/>
                <a:cs typeface="Calibri"/>
              </a:rPr>
              <a:t> –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cut</a:t>
            </a:r>
            <a:r>
              <a:rPr lang="pl-PL" dirty="0">
                <a:latin typeface="Calibri"/>
                <a:ea typeface="Microsoft Himalaya"/>
                <a:cs typeface="Calibri"/>
              </a:rPr>
              <a:t> down plastic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bags</a:t>
            </a:r>
            <a:r>
              <a:rPr lang="pl-PL" dirty="0">
                <a:latin typeface="Calibri"/>
                <a:ea typeface="Microsoft Himalaya"/>
                <a:cs typeface="Calibri"/>
              </a:rPr>
              <a:t> and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packages</a:t>
            </a:r>
            <a:endParaRPr lang="pl-PL" dirty="0">
              <a:latin typeface="Calibri"/>
              <a:ea typeface="Microsoft Himalaya"/>
              <a:cs typeface="Calibri"/>
            </a:endParaRPr>
          </a:p>
          <a:p>
            <a:pPr marL="514350" indent="-514350">
              <a:buAutoNum type="arabicPeriod"/>
            </a:pPr>
            <a:r>
              <a:rPr lang="pl-PL" dirty="0" err="1">
                <a:latin typeface="Calibri"/>
                <a:ea typeface="Microsoft Himalaya"/>
                <a:cs typeface="Calibri"/>
              </a:rPr>
              <a:t>Reuse</a:t>
            </a:r>
            <a:r>
              <a:rPr lang="pl-PL" dirty="0">
                <a:latin typeface="Calibri"/>
                <a:ea typeface="Microsoft Himalaya"/>
                <a:cs typeface="Calibri"/>
              </a:rPr>
              <a:t> –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keep</a:t>
            </a:r>
            <a:r>
              <a:rPr lang="pl-PL" dirty="0">
                <a:latin typeface="Calibri"/>
                <a:ea typeface="Microsoft Himalaya"/>
                <a:cs typeface="Calibri"/>
              </a:rPr>
              <a:t> 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old</a:t>
            </a:r>
            <a:r>
              <a:rPr lang="pl-PL" dirty="0">
                <a:latin typeface="Calibri"/>
                <a:ea typeface="Microsoft Himalaya"/>
                <a:cs typeface="Calibri"/>
              </a:rPr>
              <a:t>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jars</a:t>
            </a:r>
            <a:r>
              <a:rPr lang="pl-PL" dirty="0">
                <a:latin typeface="Calibri"/>
                <a:ea typeface="Microsoft Himalaya"/>
                <a:cs typeface="Calibri"/>
              </a:rPr>
              <a:t> and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use</a:t>
            </a:r>
            <a:r>
              <a:rPr lang="pl-PL" dirty="0">
                <a:latin typeface="Calibri"/>
                <a:ea typeface="Microsoft Himalaya"/>
                <a:cs typeface="Calibri"/>
              </a:rPr>
              <a:t> for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silage</a:t>
            </a:r>
            <a:endParaRPr lang="pl-PL">
              <a:latin typeface="Calibri"/>
              <a:ea typeface="Microsoft Himalaya"/>
              <a:cs typeface="Calibri"/>
            </a:endParaRPr>
          </a:p>
          <a:p>
            <a:pPr marL="514350" indent="-514350">
              <a:buAutoNum type="arabicPeriod"/>
            </a:pPr>
            <a:r>
              <a:rPr lang="pl-PL" err="1">
                <a:latin typeface="Calibri"/>
                <a:ea typeface="Microsoft Himalaya"/>
                <a:cs typeface="Calibri"/>
              </a:rPr>
              <a:t>Recycle</a:t>
            </a:r>
            <a:r>
              <a:rPr lang="pl-PL" dirty="0">
                <a:latin typeface="Calibri"/>
                <a:ea typeface="Microsoft Himalaya"/>
                <a:cs typeface="Calibri"/>
              </a:rPr>
              <a:t> – </a:t>
            </a:r>
            <a:r>
              <a:rPr lang="pl-PL" err="1">
                <a:latin typeface="Calibri"/>
                <a:ea typeface="Microsoft Himalaya"/>
                <a:cs typeface="Calibri"/>
              </a:rPr>
              <a:t>segregate</a:t>
            </a:r>
            <a:r>
              <a:rPr lang="pl-PL" dirty="0">
                <a:latin typeface="Calibri"/>
                <a:ea typeface="Microsoft Himalaya"/>
                <a:cs typeface="Calibri"/>
              </a:rPr>
              <a:t> </a:t>
            </a:r>
            <a:r>
              <a:rPr lang="pl-PL" err="1">
                <a:latin typeface="Calibri"/>
                <a:ea typeface="Microsoft Himalaya"/>
                <a:cs typeface="Calibri"/>
              </a:rPr>
              <a:t>rubbish</a:t>
            </a:r>
            <a:endParaRPr lang="pl-PL" dirty="0" err="1">
              <a:latin typeface="Calibri"/>
              <a:ea typeface="Microsoft Himalaya"/>
              <a:cs typeface="Calibri"/>
            </a:endParaRPr>
          </a:p>
          <a:p>
            <a:pPr marL="514350" indent="-514350">
              <a:buAutoNum type="arabicPeriod"/>
            </a:pPr>
            <a:r>
              <a:rPr lang="pl-PL" dirty="0">
                <a:latin typeface="Calibri"/>
                <a:ea typeface="Microsoft Himalaya"/>
                <a:cs typeface="Calibri"/>
              </a:rPr>
              <a:t>Rot –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install</a:t>
            </a:r>
            <a:r>
              <a:rPr lang="pl-PL" dirty="0">
                <a:latin typeface="Calibri"/>
                <a:ea typeface="Microsoft Himalaya"/>
                <a:cs typeface="Calibri"/>
              </a:rPr>
              <a:t> a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compost</a:t>
            </a:r>
            <a:r>
              <a:rPr lang="pl-PL" dirty="0">
                <a:latin typeface="Calibri"/>
                <a:ea typeface="Microsoft Himalaya"/>
                <a:cs typeface="Calibri"/>
              </a:rPr>
              <a:t> bin in </a:t>
            </a:r>
            <a:r>
              <a:rPr lang="pl-PL" dirty="0" err="1">
                <a:latin typeface="Calibri"/>
                <a:ea typeface="Microsoft Himalaya"/>
                <a:cs typeface="Calibri"/>
              </a:rPr>
              <a:t>your</a:t>
            </a:r>
            <a:r>
              <a:rPr lang="pl-PL" dirty="0">
                <a:latin typeface="Calibri"/>
                <a:ea typeface="Microsoft Himalaya"/>
                <a:cs typeface="Calibri"/>
              </a:rPr>
              <a:t> garden</a:t>
            </a:r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pPr marL="514350" indent="-514350">
              <a:buAutoNum type="arabicPeriod"/>
            </a:pPr>
            <a:endParaRPr lang="pl-PL" dirty="0">
              <a:cs typeface="Calibri"/>
            </a:endParaRPr>
          </a:p>
          <a:p>
            <a:pPr marL="514350" indent="-514350">
              <a:buAutoNum type="arabicPeriod"/>
            </a:pP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09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64987-970C-E458-1607-73C7F1B8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latin typeface="Microsoft Himalaya"/>
                <a:ea typeface="Microsoft Himalaya"/>
                <a:cs typeface="Calibri Light"/>
              </a:rPr>
              <a:t>Statistics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on waste in UK</a:t>
            </a:r>
            <a:endParaRPr lang="pl-PL" dirty="0">
              <a:latin typeface="Microsoft Himalaya"/>
              <a:ea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EC0EA8-7A6C-32CD-0E54-7F12D65B5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pl-PL" dirty="0">
                <a:ea typeface="+mn-lt"/>
                <a:cs typeface="+mn-lt"/>
              </a:rPr>
              <a:t>The UK </a:t>
            </a:r>
            <a:r>
              <a:rPr lang="pl-PL" dirty="0" err="1">
                <a:ea typeface="+mn-lt"/>
                <a:cs typeface="+mn-lt"/>
              </a:rPr>
              <a:t>generated</a:t>
            </a:r>
            <a:r>
              <a:rPr lang="pl-PL" dirty="0">
                <a:ea typeface="+mn-lt"/>
                <a:cs typeface="+mn-lt"/>
              </a:rPr>
              <a:t> 222.2 </a:t>
            </a:r>
            <a:r>
              <a:rPr lang="pl-PL" dirty="0" err="1">
                <a:ea typeface="+mn-lt"/>
                <a:cs typeface="+mn-lt"/>
              </a:rPr>
              <a:t>million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tonnes</a:t>
            </a:r>
            <a:r>
              <a:rPr lang="pl-PL" dirty="0">
                <a:ea typeface="+mn-lt"/>
                <a:cs typeface="+mn-lt"/>
              </a:rPr>
              <a:t> of </a:t>
            </a:r>
            <a:r>
              <a:rPr lang="pl-PL" dirty="0" err="1">
                <a:ea typeface="+mn-lt"/>
                <a:cs typeface="+mn-lt"/>
              </a:rPr>
              <a:t>total</a:t>
            </a:r>
            <a:r>
              <a:rPr lang="pl-PL" dirty="0">
                <a:ea typeface="+mn-lt"/>
                <a:cs typeface="+mn-lt"/>
              </a:rPr>
              <a:t> waste in 2018 and </a:t>
            </a:r>
            <a:r>
              <a:rPr lang="pl-PL" dirty="0" err="1">
                <a:ea typeface="+mn-lt"/>
                <a:cs typeface="+mn-lt"/>
              </a:rPr>
              <a:t>only</a:t>
            </a:r>
            <a:r>
              <a:rPr lang="pl-PL" dirty="0">
                <a:ea typeface="+mn-lt"/>
                <a:cs typeface="+mn-lt"/>
              </a:rPr>
              <a:t> 46% was </a:t>
            </a:r>
            <a:r>
              <a:rPr lang="pl-PL" dirty="0" err="1">
                <a:ea typeface="+mn-lt"/>
                <a:cs typeface="+mn-lt"/>
              </a:rPr>
              <a:t>recycled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so</a:t>
            </a:r>
            <a:r>
              <a:rPr lang="pl-PL" dirty="0">
                <a:ea typeface="+mn-lt"/>
                <a:cs typeface="+mn-lt"/>
              </a:rPr>
              <a:t> much </a:t>
            </a:r>
            <a:r>
              <a:rPr lang="pl-PL" dirty="0" err="1">
                <a:ea typeface="+mn-lt"/>
                <a:cs typeface="+mn-lt"/>
              </a:rPr>
              <a:t>rubbish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ends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up</a:t>
            </a:r>
            <a:r>
              <a:rPr lang="pl-PL" dirty="0">
                <a:ea typeface="+mn-lt"/>
                <a:cs typeface="+mn-lt"/>
              </a:rPr>
              <a:t> in </a:t>
            </a:r>
            <a:r>
              <a:rPr lang="pl-PL" dirty="0" err="1">
                <a:ea typeface="+mn-lt"/>
                <a:cs typeface="+mn-lt"/>
              </a:rPr>
              <a:t>landfills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or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it's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burned</a:t>
            </a:r>
            <a:r>
              <a:rPr lang="pl-PL" dirty="0">
                <a:ea typeface="+mn-lt"/>
                <a:cs typeface="+mn-lt"/>
              </a:rPr>
              <a:t>. </a:t>
            </a:r>
            <a:endParaRPr lang="pl-PL" dirty="0">
              <a:cs typeface="Calibri"/>
            </a:endParaRPr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3469B821-498A-7D4E-BCA5-E69CF9B3CE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009642"/>
            <a:ext cx="5181600" cy="3983303"/>
          </a:xfrm>
        </p:spPr>
      </p:pic>
    </p:spTree>
    <p:extLst>
      <p:ext uri="{BB962C8B-B14F-4D97-AF65-F5344CB8AC3E}">
        <p14:creationId xmlns:p14="http://schemas.microsoft.com/office/powerpoint/2010/main" val="324266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F8B13-9B1D-F5B5-20E7-312EB4A7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Microsoft Himalaya"/>
                <a:cs typeface="Calibri Light"/>
              </a:rPr>
              <a:t>The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importance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of waste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segregation</a:t>
            </a:r>
            <a:endParaRPr lang="pl-PL" dirty="0" err="1">
              <a:latin typeface="Microsoft Himalaya"/>
              <a:ea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A6B1A9-038B-2BD6-EA6F-F5EB81A44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Recycling waste </a:t>
            </a:r>
            <a:r>
              <a:rPr lang="pl-PL" dirty="0" err="1">
                <a:ea typeface="+mn-lt"/>
                <a:cs typeface="+mn-lt"/>
              </a:rPr>
              <a:t>is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very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important</a:t>
            </a:r>
            <a:r>
              <a:rPr lang="pl-PL" dirty="0">
                <a:ea typeface="+mn-lt"/>
                <a:cs typeface="+mn-lt"/>
              </a:rPr>
              <a:t> for the environment. </a:t>
            </a:r>
            <a:r>
              <a:rPr lang="pl-PL" dirty="0" err="1">
                <a:ea typeface="+mn-lt"/>
                <a:cs typeface="+mn-lt"/>
              </a:rPr>
              <a:t>Sorting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your</a:t>
            </a:r>
            <a:r>
              <a:rPr lang="pl-PL" dirty="0">
                <a:ea typeface="+mn-lt"/>
                <a:cs typeface="+mn-lt"/>
              </a:rPr>
              <a:t> waste </a:t>
            </a:r>
            <a:r>
              <a:rPr lang="pl-PL" dirty="0" err="1">
                <a:ea typeface="+mn-lt"/>
                <a:cs typeface="+mn-lt"/>
              </a:rPr>
              <a:t>makes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it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easier</a:t>
            </a:r>
            <a:r>
              <a:rPr lang="pl-PL" dirty="0">
                <a:ea typeface="+mn-lt"/>
                <a:cs typeface="+mn-lt"/>
              </a:rPr>
              <a:t>. </a:t>
            </a:r>
            <a:r>
              <a:rPr lang="pl-PL" dirty="0" err="1">
                <a:ea typeface="+mn-lt"/>
                <a:cs typeface="+mn-lt"/>
              </a:rPr>
              <a:t>When</a:t>
            </a:r>
            <a:r>
              <a:rPr lang="pl-PL" dirty="0">
                <a:ea typeface="+mn-lt"/>
                <a:cs typeface="+mn-lt"/>
              </a:rPr>
              <a:t> the </a:t>
            </a:r>
            <a:r>
              <a:rPr lang="pl-PL" dirty="0" err="1">
                <a:ea typeface="+mn-lt"/>
                <a:cs typeface="+mn-lt"/>
              </a:rPr>
              <a:t>rubbish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is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sorted</a:t>
            </a:r>
            <a:r>
              <a:rPr lang="pl-PL" dirty="0">
                <a:ea typeface="+mn-lt"/>
                <a:cs typeface="+mn-lt"/>
              </a:rPr>
              <a:t>, the recycling </a:t>
            </a:r>
            <a:r>
              <a:rPr lang="pl-PL" dirty="0" err="1">
                <a:ea typeface="+mn-lt"/>
                <a:cs typeface="+mn-lt"/>
              </a:rPr>
              <a:t>is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easier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because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en" dirty="0">
                <a:latin typeface="Calibri"/>
                <a:ea typeface="+mn-lt"/>
                <a:cs typeface="+mn-lt"/>
              </a:rPr>
              <a:t>each material must be recycled separately. When all rubbish are sorted most of them can be recycled and we don't have to source new natural materials.</a:t>
            </a:r>
            <a:endParaRPr lang="pl-PL" dirty="0">
              <a:latin typeface="Calibri"/>
              <a:ea typeface="Microsoft Himalay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95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A3FA4EE-4C13-18D3-DBB8-7D558757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900" dirty="0">
                <a:cs typeface="Calibri Light"/>
              </a:rPr>
              <a:t>.</a:t>
            </a:r>
            <a:endParaRPr lang="pl-PL" sz="9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82D7E69-2E7E-E582-ACB6-BACA4F546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000" dirty="0">
                <a:cs typeface="Calibri" panose="020F0502020204030204"/>
              </a:rPr>
              <a:t>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.</a:t>
            </a:r>
          </a:p>
        </p:txBody>
      </p:sp>
    </p:spTree>
    <p:extLst>
      <p:ext uri="{BB962C8B-B14F-4D97-AF65-F5344CB8AC3E}">
        <p14:creationId xmlns:p14="http://schemas.microsoft.com/office/powerpoint/2010/main" val="82589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6046E-E063-FB6B-8C2C-E3120A6D0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Microsoft Himalaya"/>
                <a:ea typeface="Microsoft Himalaya"/>
                <a:cs typeface="Calibri Light"/>
              </a:rPr>
              <a:t>E-waste and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what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is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 </a:t>
            </a:r>
            <a:r>
              <a:rPr lang="pl-PL" dirty="0" err="1">
                <a:latin typeface="Microsoft Himalaya"/>
                <a:ea typeface="Microsoft Himalaya"/>
                <a:cs typeface="Calibri Light"/>
              </a:rPr>
              <a:t>it</a:t>
            </a:r>
            <a:r>
              <a:rPr lang="pl-PL" dirty="0">
                <a:latin typeface="Microsoft Himalaya"/>
                <a:ea typeface="Microsoft Himalaya"/>
                <a:cs typeface="Calibri Light"/>
              </a:rPr>
              <a:t>?</a:t>
            </a:r>
            <a:endParaRPr lang="pl-PL" dirty="0">
              <a:latin typeface="Microsoft Himalaya"/>
              <a:ea typeface="Microsoft Himalay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14CFC9-851F-606B-54E4-285D8B4D6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E-waste (</a:t>
            </a:r>
            <a:r>
              <a:rPr lang="pl-PL" dirty="0" err="1">
                <a:ea typeface="+mn-lt"/>
                <a:cs typeface="+mn-lt"/>
              </a:rPr>
              <a:t>electronic</a:t>
            </a:r>
            <a:r>
              <a:rPr lang="pl-PL" dirty="0">
                <a:ea typeface="+mn-lt"/>
                <a:cs typeface="+mn-lt"/>
              </a:rPr>
              <a:t> waste) </a:t>
            </a:r>
            <a:r>
              <a:rPr lang="pl-PL" dirty="0" err="1">
                <a:ea typeface="+mn-lt"/>
                <a:cs typeface="+mn-lt"/>
              </a:rPr>
              <a:t>includes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anything</a:t>
            </a:r>
            <a:r>
              <a:rPr lang="pl-PL" dirty="0">
                <a:ea typeface="+mn-lt"/>
                <a:cs typeface="+mn-lt"/>
              </a:rPr>
              <a:t> with </a:t>
            </a:r>
            <a:r>
              <a:rPr lang="pl-PL" dirty="0" err="1">
                <a:ea typeface="+mn-lt"/>
                <a:cs typeface="+mn-lt"/>
              </a:rPr>
              <a:t>electronic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components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plugs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cords</a:t>
            </a:r>
            <a:r>
              <a:rPr lang="pl-PL" dirty="0">
                <a:ea typeface="+mn-lt"/>
                <a:cs typeface="+mn-lt"/>
              </a:rPr>
              <a:t>. Most of the e-waste </a:t>
            </a:r>
            <a:r>
              <a:rPr lang="pl-PL" dirty="0" err="1">
                <a:ea typeface="+mn-lt"/>
                <a:cs typeface="+mn-lt"/>
              </a:rPr>
              <a:t>comes</a:t>
            </a:r>
            <a:r>
              <a:rPr lang="pl-PL" dirty="0">
                <a:ea typeface="+mn-lt"/>
                <a:cs typeface="+mn-lt"/>
              </a:rPr>
              <a:t> from </a:t>
            </a:r>
            <a:r>
              <a:rPr lang="pl-PL" dirty="0" err="1">
                <a:ea typeface="+mn-lt"/>
                <a:cs typeface="+mn-lt"/>
              </a:rPr>
              <a:t>televisors</a:t>
            </a:r>
            <a:r>
              <a:rPr lang="pl-PL" dirty="0">
                <a:ea typeface="+mn-lt"/>
                <a:cs typeface="+mn-lt"/>
              </a:rPr>
              <a:t>, mobile </a:t>
            </a:r>
            <a:r>
              <a:rPr lang="pl-PL" dirty="0" err="1">
                <a:ea typeface="+mn-lt"/>
                <a:cs typeface="+mn-lt"/>
              </a:rPr>
              <a:t>phones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air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conditioners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or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electric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kettles</a:t>
            </a:r>
            <a:r>
              <a:rPr lang="pl-PL" dirty="0">
                <a:ea typeface="+mn-lt"/>
                <a:cs typeface="+mn-lt"/>
              </a:rPr>
              <a:t>. The UK </a:t>
            </a:r>
            <a:r>
              <a:rPr lang="pl-PL" dirty="0" err="1">
                <a:ea typeface="+mn-lt"/>
                <a:cs typeface="+mn-lt"/>
              </a:rPr>
              <a:t>is</a:t>
            </a:r>
            <a:r>
              <a:rPr lang="pl-PL" dirty="0">
                <a:ea typeface="+mn-lt"/>
                <a:cs typeface="+mn-lt"/>
              </a:rPr>
              <a:t> one of the </a:t>
            </a:r>
            <a:r>
              <a:rPr lang="pl-PL" dirty="0" err="1">
                <a:ea typeface="+mn-lt"/>
                <a:cs typeface="+mn-lt"/>
              </a:rPr>
              <a:t>largest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producers</a:t>
            </a:r>
            <a:r>
              <a:rPr lang="pl-PL" dirty="0">
                <a:ea typeface="+mn-lt"/>
                <a:cs typeface="+mn-lt"/>
              </a:rPr>
              <a:t> of </a:t>
            </a:r>
            <a:r>
              <a:rPr lang="pl-PL" dirty="0" err="1">
                <a:ea typeface="+mn-lt"/>
                <a:cs typeface="+mn-lt"/>
              </a:rPr>
              <a:t>household</a:t>
            </a:r>
            <a:r>
              <a:rPr lang="pl-PL" dirty="0">
                <a:ea typeface="+mn-lt"/>
                <a:cs typeface="+mn-lt"/>
              </a:rPr>
              <a:t> e-waste in the </a:t>
            </a:r>
            <a:r>
              <a:rPr lang="pl-PL" dirty="0" err="1">
                <a:ea typeface="+mn-lt"/>
                <a:cs typeface="+mn-lt"/>
              </a:rPr>
              <a:t>world</a:t>
            </a:r>
            <a:r>
              <a:rPr lang="pl-PL" dirty="0">
                <a:ea typeface="+mn-lt"/>
                <a:cs typeface="+mn-lt"/>
              </a:rPr>
              <a:t>. </a:t>
            </a:r>
            <a:r>
              <a:rPr lang="pl-PL" dirty="0" err="1">
                <a:ea typeface="+mn-lt"/>
                <a:cs typeface="+mn-lt"/>
              </a:rPr>
              <a:t>When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broken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or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unwanted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electronics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are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dumped</a:t>
            </a:r>
            <a:r>
              <a:rPr lang="pl-PL" dirty="0">
                <a:ea typeface="+mn-lt"/>
                <a:cs typeface="+mn-lt"/>
              </a:rPr>
              <a:t> in </a:t>
            </a:r>
            <a:r>
              <a:rPr lang="pl-PL" dirty="0" err="1">
                <a:ea typeface="+mn-lt"/>
                <a:cs typeface="+mn-lt"/>
              </a:rPr>
              <a:t>landfill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toxic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substances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like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lead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mercury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can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leach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into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soil</a:t>
            </a:r>
            <a:r>
              <a:rPr lang="pl-PL" dirty="0">
                <a:ea typeface="+mn-lt"/>
                <a:cs typeface="+mn-lt"/>
              </a:rPr>
              <a:t> and </a:t>
            </a:r>
            <a:r>
              <a:rPr lang="pl-PL" dirty="0" err="1">
                <a:ea typeface="+mn-lt"/>
                <a:cs typeface="+mn-lt"/>
              </a:rPr>
              <a:t>water</a:t>
            </a:r>
            <a:r>
              <a:rPr lang="pl-PL" dirty="0">
                <a:ea typeface="+mn-lt"/>
                <a:cs typeface="+mn-lt"/>
              </a:rPr>
              <a:t>. </a:t>
            </a:r>
            <a:r>
              <a:rPr lang="pl-PL" dirty="0" err="1">
                <a:ea typeface="+mn-lt"/>
                <a:cs typeface="+mn-lt"/>
              </a:rPr>
              <a:t>Electronic</a:t>
            </a:r>
            <a:r>
              <a:rPr lang="pl-PL" dirty="0">
                <a:ea typeface="+mn-lt"/>
                <a:cs typeface="+mn-lt"/>
              </a:rPr>
              <a:t> waste </a:t>
            </a:r>
            <a:r>
              <a:rPr lang="pl-PL" dirty="0" err="1">
                <a:ea typeface="+mn-lt"/>
                <a:cs typeface="+mn-lt"/>
              </a:rPr>
              <a:t>also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contain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 err="1">
                <a:ea typeface="+mn-lt"/>
                <a:cs typeface="+mn-lt"/>
              </a:rPr>
              <a:t>valuable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resources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like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gold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 err="1">
                <a:ea typeface="+mn-lt"/>
                <a:cs typeface="+mn-lt"/>
              </a:rPr>
              <a:t>silver</a:t>
            </a:r>
            <a:r>
              <a:rPr lang="pl-PL" dirty="0">
                <a:ea typeface="+mn-lt"/>
                <a:cs typeface="+mn-lt"/>
              </a:rPr>
              <a:t>, aluminium </a:t>
            </a:r>
            <a:r>
              <a:rPr lang="pl-PL" dirty="0" err="1">
                <a:ea typeface="+mn-lt"/>
                <a:cs typeface="+mn-lt"/>
              </a:rPr>
              <a:t>or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cobalt</a:t>
            </a:r>
            <a:r>
              <a:rPr lang="pl-PL" dirty="0">
                <a:ea typeface="+mn-lt"/>
                <a:cs typeface="+mn-lt"/>
              </a:rPr>
              <a:t>. It </a:t>
            </a:r>
            <a:r>
              <a:rPr lang="pl-PL" dirty="0" err="1">
                <a:ea typeface="+mn-lt"/>
                <a:cs typeface="+mn-lt"/>
              </a:rPr>
              <a:t>means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when</a:t>
            </a:r>
            <a:r>
              <a:rPr lang="pl-PL" dirty="0">
                <a:ea typeface="+mn-lt"/>
                <a:cs typeface="+mn-lt"/>
              </a:rPr>
              <a:t> we </a:t>
            </a:r>
            <a:r>
              <a:rPr lang="pl-PL" dirty="0" err="1">
                <a:ea typeface="+mn-lt"/>
                <a:cs typeface="+mn-lt"/>
              </a:rPr>
              <a:t>throw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away</a:t>
            </a:r>
            <a:r>
              <a:rPr lang="pl-PL" dirty="0">
                <a:ea typeface="+mn-lt"/>
                <a:cs typeface="+mn-lt"/>
              </a:rPr>
              <a:t> e-waste we </a:t>
            </a:r>
            <a:r>
              <a:rPr lang="pl-PL" dirty="0" err="1">
                <a:ea typeface="+mn-lt"/>
                <a:cs typeface="+mn-lt"/>
              </a:rPr>
              <a:t>get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rid</a:t>
            </a:r>
            <a:r>
              <a:rPr lang="pl-PL" dirty="0">
                <a:ea typeface="+mn-lt"/>
                <a:cs typeface="+mn-lt"/>
              </a:rPr>
              <a:t> of </a:t>
            </a:r>
            <a:r>
              <a:rPr lang="pl-PL" dirty="0" err="1">
                <a:ea typeface="+mn-lt"/>
                <a:cs typeface="+mn-lt"/>
              </a:rPr>
              <a:t>this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precious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 err="1">
                <a:ea typeface="+mn-lt"/>
                <a:cs typeface="+mn-lt"/>
              </a:rPr>
              <a:t>minerals</a:t>
            </a:r>
            <a:r>
              <a:rPr lang="pl-PL" dirty="0">
                <a:ea typeface="+mn-lt"/>
                <a:cs typeface="+mn-lt"/>
              </a:rPr>
              <a:t>. </a:t>
            </a:r>
            <a:endParaRPr lang="pl-PL" dirty="0" err="1"/>
          </a:p>
        </p:txBody>
      </p:sp>
    </p:spTree>
    <p:extLst>
      <p:ext uri="{BB962C8B-B14F-4D97-AF65-F5344CB8AC3E}">
        <p14:creationId xmlns:p14="http://schemas.microsoft.com/office/powerpoint/2010/main" val="229659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Waste</vt:lpstr>
      <vt:lpstr>Recycling</vt:lpstr>
      <vt:lpstr>"3Rs" Rule</vt:lpstr>
      <vt:lpstr>Zero waste</vt:lpstr>
      <vt:lpstr>Zero waste rules</vt:lpstr>
      <vt:lpstr>Statistics on waste in UK</vt:lpstr>
      <vt:lpstr>The importance of waste segregation</vt:lpstr>
      <vt:lpstr>.</vt:lpstr>
      <vt:lpstr>E-waste and what is it?</vt:lpstr>
      <vt:lpstr>What we should do with e-waste?</vt:lpstr>
      <vt:lpstr>E-waste recycling and Tokyo Medal Project</vt:lpstr>
      <vt:lpstr>What can we do with waste in our houses?</vt:lpstr>
      <vt:lpstr>For this presentation I have used information from: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696</cp:revision>
  <dcterms:created xsi:type="dcterms:W3CDTF">2022-04-10T15:21:29Z</dcterms:created>
  <dcterms:modified xsi:type="dcterms:W3CDTF">2022-04-13T20:28:51Z</dcterms:modified>
</cp:coreProperties>
</file>