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6" r:id="rId2"/>
    <p:sldId id="286" r:id="rId3"/>
    <p:sldId id="287" r:id="rId4"/>
    <p:sldId id="268" r:id="rId5"/>
    <p:sldId id="288" r:id="rId6"/>
    <p:sldId id="256" r:id="rId7"/>
    <p:sldId id="276" r:id="rId8"/>
    <p:sldId id="260" r:id="rId9"/>
    <p:sldId id="278" r:id="rId10"/>
    <p:sldId id="261" r:id="rId11"/>
    <p:sldId id="257" r:id="rId12"/>
    <p:sldId id="277" r:id="rId13"/>
    <p:sldId id="279" r:id="rId14"/>
    <p:sldId id="282" r:id="rId15"/>
    <p:sldId id="280" r:id="rId16"/>
    <p:sldId id="281" r:id="rId17"/>
    <p:sldId id="263" r:id="rId18"/>
    <p:sldId id="283" r:id="rId19"/>
    <p:sldId id="262" r:id="rId20"/>
    <p:sldId id="273" r:id="rId21"/>
    <p:sldId id="284" r:id="rId22"/>
    <p:sldId id="265" r:id="rId23"/>
    <p:sldId id="259" r:id="rId24"/>
    <p:sldId id="285" r:id="rId25"/>
    <p:sldId id="267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0"/>
  </p:normalViewPr>
  <p:slideViewPr>
    <p:cSldViewPr>
      <p:cViewPr>
        <p:scale>
          <a:sx n="76" d="100"/>
          <a:sy n="76" d="100"/>
        </p:scale>
        <p:origin x="-11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CDD37-621D-422C-BFE5-850FE2BACB6F}" type="datetimeFigureOut">
              <a:rPr lang="pl-PL" smtClean="0"/>
              <a:pPr/>
              <a:t>11.10.2020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26BBB-A279-4AAC-9B26-1797B2E563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7843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6BBB-A279-4AAC-9B26-1797B2E5635D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6BBB-A279-4AAC-9B26-1797B2E5635D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6BBB-A279-4AAC-9B26-1797B2E5635D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6BBB-A279-4AAC-9B26-1797B2E5635D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9371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6BBB-A279-4AAC-9B26-1797B2E5635D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7634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6BBB-A279-4AAC-9B26-1797B2E5635D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388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6BBB-A279-4AAC-9B26-1797B2E5635D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4543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6BBB-A279-4AAC-9B26-1797B2E5635D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2767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6BBB-A279-4AAC-9B26-1797B2E5635D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6112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6BBB-A279-4AAC-9B26-1797B2E5635D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1693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2DBA-2866-447D-918E-C0AD277955AC}" type="datetimeFigureOut">
              <a:rPr lang="pl-PL" smtClean="0"/>
              <a:pPr/>
              <a:t>11.10.2020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BF73-878F-43FC-BB6C-6D5D7ED27B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2DBA-2866-447D-918E-C0AD277955AC}" type="datetimeFigureOut">
              <a:rPr lang="pl-PL" smtClean="0"/>
              <a:pPr/>
              <a:t>11.10.2020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BF73-878F-43FC-BB6C-6D5D7ED27B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2DBA-2866-447D-918E-C0AD277955AC}" type="datetimeFigureOut">
              <a:rPr lang="pl-PL" smtClean="0"/>
              <a:pPr/>
              <a:t>11.10.2020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BF73-878F-43FC-BB6C-6D5D7ED27B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2DBA-2866-447D-918E-C0AD277955AC}" type="datetimeFigureOut">
              <a:rPr lang="pl-PL" smtClean="0"/>
              <a:pPr/>
              <a:t>11.10.2020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BF73-878F-43FC-BB6C-6D5D7ED27B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2DBA-2866-447D-918E-C0AD277955AC}" type="datetimeFigureOut">
              <a:rPr lang="pl-PL" smtClean="0"/>
              <a:pPr/>
              <a:t>11.10.2020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BF73-878F-43FC-BB6C-6D5D7ED27B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2DBA-2866-447D-918E-C0AD277955AC}" type="datetimeFigureOut">
              <a:rPr lang="pl-PL" smtClean="0"/>
              <a:pPr/>
              <a:t>11.10.2020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BF73-878F-43FC-BB6C-6D5D7ED27B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2DBA-2866-447D-918E-C0AD277955AC}" type="datetimeFigureOut">
              <a:rPr lang="pl-PL" smtClean="0"/>
              <a:pPr/>
              <a:t>11.10.2020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BF73-878F-43FC-BB6C-6D5D7ED27B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2DBA-2866-447D-918E-C0AD277955AC}" type="datetimeFigureOut">
              <a:rPr lang="pl-PL" smtClean="0"/>
              <a:pPr/>
              <a:t>11.10.2020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BF73-878F-43FC-BB6C-6D5D7ED27B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2DBA-2866-447D-918E-C0AD277955AC}" type="datetimeFigureOut">
              <a:rPr lang="pl-PL" smtClean="0"/>
              <a:pPr/>
              <a:t>11.10.2020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BF73-878F-43FC-BB6C-6D5D7ED27B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2DBA-2866-447D-918E-C0AD277955AC}" type="datetimeFigureOut">
              <a:rPr lang="pl-PL" smtClean="0"/>
              <a:pPr/>
              <a:t>11.10.2020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BF73-878F-43FC-BB6C-6D5D7ED27B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2DBA-2866-447D-918E-C0AD277955AC}" type="datetimeFigureOut">
              <a:rPr lang="pl-PL" smtClean="0"/>
              <a:pPr/>
              <a:t>11.10.2020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BF73-878F-43FC-BB6C-6D5D7ED27B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42DBA-2866-447D-918E-C0AD277955AC}" type="datetimeFigureOut">
              <a:rPr lang="pl-PL" smtClean="0"/>
              <a:pPr/>
              <a:t>11.10.2020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ABF73-878F-43FC-BB6C-6D5D7ED27BC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92D050"/>
                </a:solidFill>
                <a:latin typeface="Adobe Devanagari" pitchFamily="18" charset="0"/>
                <a:cs typeface="Adobe Devanagari" pitchFamily="18" charset="0"/>
              </a:rPr>
              <a:t>GREEN TRANSPORT</a:t>
            </a:r>
          </a:p>
        </p:txBody>
      </p:sp>
      <p:pic>
        <p:nvPicPr>
          <p:cNvPr id="4" name="Symbol zastępczy zawartości 3" descr="tran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43174" y="1214422"/>
            <a:ext cx="3959634" cy="4165151"/>
          </a:xfrm>
        </p:spPr>
      </p:pic>
      <p:sp>
        <p:nvSpPr>
          <p:cNvPr id="5" name="pole tekstowe 4"/>
          <p:cNvSpPr txBox="1"/>
          <p:nvPr/>
        </p:nvSpPr>
        <p:spPr>
          <a:xfrm>
            <a:off x="2500298" y="5500702"/>
            <a:ext cx="4320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92D050"/>
                </a:solidFill>
                <a:latin typeface="Adobe Devanagari" pitchFamily="18" charset="0"/>
                <a:cs typeface="Adobe Devanagari" pitchFamily="18" charset="0"/>
              </a:rPr>
              <a:t>… and my </a:t>
            </a:r>
            <a:r>
              <a:rPr lang="pl-PL" sz="3600" b="1" dirty="0" err="1">
                <a:solidFill>
                  <a:srgbClr val="92D050"/>
                </a:solidFill>
                <a:latin typeface="Adobe Devanagari" pitchFamily="18" charset="0"/>
                <a:cs typeface="Adobe Devanagari" pitchFamily="18" charset="0"/>
              </a:rPr>
              <a:t>eco</a:t>
            </a:r>
            <a:r>
              <a:rPr lang="pl-PL" sz="3600" b="1" dirty="0">
                <a:solidFill>
                  <a:srgbClr val="92D050"/>
                </a:solidFill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3600" b="1" dirty="0" err="1">
                <a:solidFill>
                  <a:srgbClr val="92D050"/>
                </a:solidFill>
                <a:latin typeface="Adobe Devanagari" pitchFamily="18" charset="0"/>
                <a:cs typeface="Adobe Devanagari" pitchFamily="18" charset="0"/>
              </a:rPr>
              <a:t>family</a:t>
            </a:r>
            <a:r>
              <a:rPr lang="pl-PL" sz="3600" b="1" dirty="0">
                <a:solidFill>
                  <a:srgbClr val="92D050"/>
                </a:solidFill>
                <a:latin typeface="Adobe Devanagari" pitchFamily="18" charset="0"/>
                <a:cs typeface="Adobe Devanagari" pitchFamily="18" charset="0"/>
              </a:rPr>
              <a:t>!!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/>
            </a:r>
            <a:br>
              <a:rPr lang="pl-PL" b="1" dirty="0"/>
            </a:br>
            <a:endParaRPr lang="pl-PL" b="1" dirty="0"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4" name="Symbol zastępczy zawartości 3" descr="mijia-electric-scooter-white.jpg"/>
          <p:cNvPicPr>
            <a:picLocks noGrp="1" noChangeAspect="1"/>
          </p:cNvPicPr>
          <p:nvPr>
            <p:ph idx="1"/>
          </p:nvPr>
        </p:nvPicPr>
        <p:blipFill>
          <a:blip r:embed="rId2"/>
          <a:srcRect l="14134" t="12563" r="13627" b="13627"/>
          <a:stretch>
            <a:fillRect/>
          </a:stretch>
        </p:blipFill>
        <p:spPr>
          <a:xfrm>
            <a:off x="1285852" y="3645024"/>
            <a:ext cx="2866640" cy="2641496"/>
          </a:xfrm>
          <a:prstGeom prst="rect">
            <a:avLst/>
          </a:prstGeom>
          <a:ln w="381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Obraz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645024"/>
            <a:ext cx="2928958" cy="2641496"/>
          </a:xfrm>
          <a:prstGeom prst="rect">
            <a:avLst/>
          </a:prstGeom>
          <a:ln w="381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457200" y="274638"/>
            <a:ext cx="82296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5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dobe Devanagari" pitchFamily="18" charset="0"/>
                <a:ea typeface="+mj-ea"/>
                <a:cs typeface="Adobe Devanagari" pitchFamily="18" charset="0"/>
              </a:rPr>
              <a:t>SO MAYBE A SCOOTER?</a:t>
            </a:r>
          </a:p>
        </p:txBody>
      </p:sp>
      <p:sp>
        <p:nvSpPr>
          <p:cNvPr id="8" name="Prostokąt 7"/>
          <p:cNvSpPr/>
          <p:nvPr/>
        </p:nvSpPr>
        <p:spPr>
          <a:xfrm>
            <a:off x="539552" y="1357298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Using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scooter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or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electric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scooter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, we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are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still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ECO. </a:t>
            </a:r>
          </a:p>
        </p:txBody>
      </p:sp>
      <p:sp>
        <p:nvSpPr>
          <p:cNvPr id="9" name="Prostokąt 8"/>
          <p:cNvSpPr/>
          <p:nvPr/>
        </p:nvSpPr>
        <p:spPr>
          <a:xfrm>
            <a:off x="457200" y="1785926"/>
            <a:ext cx="75711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dirty="0" err="1" smtClean="0">
                <a:latin typeface="Adobe Devanagari" pitchFamily="18" charset="0"/>
                <a:cs typeface="Adobe Devanagari" pitchFamily="18" charset="0"/>
              </a:rPr>
              <a:t>Besides</a:t>
            </a:r>
            <a:r>
              <a:rPr lang="pl-PL" sz="2800" dirty="0" smtClean="0">
                <a:latin typeface="Adobe Devanagari" pitchFamily="18" charset="0"/>
                <a:cs typeface="Adobe Devanagari" pitchFamily="18" charset="0"/>
              </a:rPr>
              <a:t> the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previous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advantages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,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it’s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handy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But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useful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if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you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want to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travel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up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to 10km.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/>
          <a:lstStyle/>
          <a:p>
            <a:r>
              <a:rPr lang="pl-PL" b="1" dirty="0">
                <a:solidFill>
                  <a:srgbClr val="92D050"/>
                </a:solidFill>
                <a:latin typeface="Adobe Devanagari" pitchFamily="18" charset="0"/>
                <a:cs typeface="Adobe Devanagari" pitchFamily="18" charset="0"/>
              </a:rPr>
              <a:t>HOW ABOUT A BIKE?</a:t>
            </a:r>
          </a:p>
        </p:txBody>
      </p:sp>
      <p:pic>
        <p:nvPicPr>
          <p:cNvPr id="6" name="Symbol zastępczy zawartości 5" descr="CCCCCCCCCCCCCCCCCCCCCC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357298"/>
            <a:ext cx="7117987" cy="4740277"/>
          </a:xfrm>
          <a:prstGeom prst="rect">
            <a:avLst/>
          </a:prstGeom>
          <a:ln w="381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/>
          <a:lstStyle/>
          <a:p>
            <a:r>
              <a:rPr lang="pl-PL" b="1" dirty="0">
                <a:solidFill>
                  <a:srgbClr val="92D050"/>
                </a:solidFill>
                <a:latin typeface="Adobe Devanagari" pitchFamily="18" charset="0"/>
                <a:cs typeface="Adobe Devanagari" pitchFamily="18" charset="0"/>
              </a:rPr>
              <a:t>HOW ABOUT A BIKE?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247468B6-4594-434C-9A9C-CFAD92F4FD37}"/>
              </a:ext>
            </a:extLst>
          </p:cNvPr>
          <p:cNvSpPr txBox="1"/>
          <p:nvPr/>
        </p:nvSpPr>
        <p:spPr>
          <a:xfrm>
            <a:off x="785786" y="1142984"/>
            <a:ext cx="7674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OK,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You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want </a:t>
            </a:r>
            <a:r>
              <a:rPr lang="pl-PL" sz="2800" dirty="0" smtClean="0">
                <a:latin typeface="Adobe Devanagari" pitchFamily="18" charset="0"/>
                <a:cs typeface="Adobe Devanagari" pitchFamily="18" charset="0"/>
              </a:rPr>
              <a:t>to be 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mobile, but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don’t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want to </a:t>
            </a:r>
            <a:r>
              <a:rPr lang="pl-PL" sz="2800" dirty="0" err="1" smtClean="0">
                <a:latin typeface="Adobe Devanagari" pitchFamily="18" charset="0"/>
                <a:cs typeface="Adobe Devanagari" pitchFamily="18" charset="0"/>
              </a:rPr>
              <a:t>carry</a:t>
            </a:r>
            <a:r>
              <a:rPr lang="pl-PL" sz="28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extra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clothes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and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shoes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.</a:t>
            </a:r>
          </a:p>
          <a:p>
            <a:pPr algn="ctr"/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How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about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a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bike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?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2DFAFBEE-EFCE-4D06-B7A4-C04665A537C2}"/>
              </a:ext>
            </a:extLst>
          </p:cNvPr>
          <p:cNvSpPr txBox="1"/>
          <p:nvPr/>
        </p:nvSpPr>
        <p:spPr>
          <a:xfrm>
            <a:off x="2928926" y="2500306"/>
            <a:ext cx="48834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No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exhaust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fumes</a:t>
            </a:r>
            <a:endParaRPr lang="pl-PL" sz="2800" dirty="0">
              <a:latin typeface="Adobe Devanagari" pitchFamily="18" charset="0"/>
              <a:cs typeface="Adobe Devanagari" pitchFamily="18" charset="0"/>
            </a:endParaRP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No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noise</a:t>
            </a:r>
            <a:endParaRPr lang="pl-PL" sz="2800" dirty="0">
              <a:latin typeface="Adobe Devanagari" pitchFamily="18" charset="0"/>
              <a:cs typeface="Adobe Devanagari" pitchFamily="18" charset="0"/>
            </a:endParaRP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No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traffic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jams</a:t>
            </a:r>
          </a:p>
          <a:p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… and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still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it’s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good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for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your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health!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4A154221-B1F2-48FC-B5C5-6BC7BBA988A8}"/>
              </a:ext>
            </a:extLst>
          </p:cNvPr>
          <p:cNvSpPr txBox="1"/>
          <p:nvPr/>
        </p:nvSpPr>
        <p:spPr>
          <a:xfrm>
            <a:off x="642910" y="4714884"/>
            <a:ext cx="7674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Now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You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can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do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even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100km per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day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… and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it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is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not </a:t>
            </a:r>
            <a:r>
              <a:rPr lang="pl-PL" sz="2800" dirty="0" smtClean="0">
                <a:latin typeface="Adobe Devanagari" pitchFamily="18" charset="0"/>
                <a:cs typeface="Adobe Devanagari" pitchFamily="18" charset="0"/>
              </a:rPr>
              <a:t>as </a:t>
            </a:r>
            <a:r>
              <a:rPr lang="pl-PL" sz="2800" dirty="0" err="1" smtClean="0">
                <a:latin typeface="Adobe Devanagari" pitchFamily="18" charset="0"/>
                <a:cs typeface="Adobe Devanagari" pitchFamily="18" charset="0"/>
              </a:rPr>
              <a:t>difficult</a:t>
            </a:r>
            <a:r>
              <a:rPr lang="pl-PL" sz="28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as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you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think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00579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/>
          <a:lstStyle/>
          <a:p>
            <a:r>
              <a:rPr lang="pl-PL" b="1" dirty="0">
                <a:solidFill>
                  <a:srgbClr val="92D050"/>
                </a:solidFill>
                <a:latin typeface="Adobe Devanagari" pitchFamily="18" charset="0"/>
                <a:cs typeface="Adobe Devanagari" pitchFamily="18" charset="0"/>
              </a:rPr>
              <a:t>HOW ABOUT A BIKE?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247468B6-4594-434C-9A9C-CFAD92F4FD37}"/>
              </a:ext>
            </a:extLst>
          </p:cNvPr>
          <p:cNvSpPr txBox="1"/>
          <p:nvPr/>
        </p:nvSpPr>
        <p:spPr>
          <a:xfrm>
            <a:off x="2357422" y="1000108"/>
            <a:ext cx="767464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</a:pP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My family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chose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bikes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as a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way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of:</a:t>
            </a:r>
          </a:p>
          <a:p>
            <a:pPr marL="285750" indent="-285750">
              <a:buClr>
                <a:srgbClr val="92D050"/>
              </a:buClr>
              <a:buFont typeface="Wingdings" pitchFamily="2" charset="2"/>
              <a:buChar char="ü"/>
            </a:pP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Commuting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to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work</a:t>
            </a:r>
            <a:endParaRPr lang="pl-PL" sz="2800" dirty="0">
              <a:latin typeface="Adobe Devanagari" pitchFamily="18" charset="0"/>
              <a:cs typeface="Adobe Devanagari" pitchFamily="18" charset="0"/>
            </a:endParaRPr>
          </a:p>
          <a:p>
            <a:pPr marL="285750" indent="-285750">
              <a:buClr>
                <a:srgbClr val="92D050"/>
              </a:buClr>
              <a:buFont typeface="Wingdings" pitchFamily="2" charset="2"/>
              <a:buChar char="ü"/>
            </a:pP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Spending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our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free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time</a:t>
            </a:r>
            <a:endParaRPr lang="pl-PL" sz="2800" dirty="0">
              <a:latin typeface="Adobe Devanagari" pitchFamily="18" charset="0"/>
              <a:cs typeface="Adobe Devanagari" pitchFamily="18" charset="0"/>
            </a:endParaRPr>
          </a:p>
          <a:p>
            <a:pPr marL="285750" indent="-285750">
              <a:buClr>
                <a:srgbClr val="92D050"/>
              </a:buClr>
              <a:buFont typeface="Wingdings" pitchFamily="2" charset="2"/>
              <a:buChar char="ü"/>
            </a:pP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Spending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our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holidays</a:t>
            </a:r>
            <a:endParaRPr lang="pl-PL" sz="2800" dirty="0">
              <a:latin typeface="Adobe Devanagari" pitchFamily="18" charset="0"/>
              <a:cs typeface="Adobe Devanagari" pitchFamily="18" charset="0"/>
            </a:endParaRPr>
          </a:p>
          <a:p>
            <a:pPr marL="285750" indent="-285750">
              <a:buFontTx/>
              <a:buChar char="-"/>
            </a:pPr>
            <a:endParaRPr lang="pl-PL" dirty="0"/>
          </a:p>
        </p:txBody>
      </p:sp>
      <p:pic>
        <p:nvPicPr>
          <p:cNvPr id="5" name="Obraz 4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071810"/>
            <a:ext cx="4000496" cy="3000372"/>
          </a:xfrm>
          <a:prstGeom prst="rect">
            <a:avLst/>
          </a:prstGeom>
          <a:ln w="381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Obraz 5" descr="IMG_20200616_1149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071810"/>
            <a:ext cx="4000529" cy="3000396"/>
          </a:xfrm>
          <a:prstGeom prst="rect">
            <a:avLst/>
          </a:prstGeom>
          <a:ln w="381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64853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/>
          <a:lstStyle/>
          <a:p>
            <a:r>
              <a:rPr lang="pl-PL" b="1" dirty="0">
                <a:solidFill>
                  <a:srgbClr val="92D050"/>
                </a:solidFill>
                <a:latin typeface="Adobe Devanagari" pitchFamily="18" charset="0"/>
                <a:cs typeface="Adobe Devanagari" pitchFamily="18" charset="0"/>
              </a:rPr>
              <a:t>NOW WE CAN!!!</a:t>
            </a:r>
          </a:p>
        </p:txBody>
      </p:sp>
      <p:pic>
        <p:nvPicPr>
          <p:cNvPr id="4" name="Obraz 3" descr="7.jpg">
            <a:extLst>
              <a:ext uri="{FF2B5EF4-FFF2-40B4-BE49-F238E27FC236}">
                <a16:creationId xmlns="" xmlns:a16="http://schemas.microsoft.com/office/drawing/2014/main" id="{15BDA246-E478-4508-B36C-9F8A9B152E4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2714620"/>
            <a:ext cx="4500562" cy="3375422"/>
          </a:xfrm>
          <a:prstGeom prst="rect">
            <a:avLst/>
          </a:prstGeom>
          <a:ln w="3810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89CC1935-C249-4252-9F24-5DBB8D977F8C}"/>
              </a:ext>
            </a:extLst>
          </p:cNvPr>
          <p:cNvSpPr txBox="1"/>
          <p:nvPr/>
        </p:nvSpPr>
        <p:spPr>
          <a:xfrm>
            <a:off x="1214414" y="1071546"/>
            <a:ext cx="65579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We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can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get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on the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bikes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wherever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we want.</a:t>
            </a:r>
          </a:p>
          <a:p>
            <a:pPr marL="285750" indent="-285750">
              <a:buFontTx/>
              <a:buChar char="-"/>
            </a:pP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25F44B9A-9261-48A4-8B93-CDAFC6A45113}"/>
              </a:ext>
            </a:extLst>
          </p:cNvPr>
          <p:cNvSpPr txBox="1"/>
          <p:nvPr/>
        </p:nvSpPr>
        <p:spPr>
          <a:xfrm>
            <a:off x="285720" y="1571612"/>
            <a:ext cx="8361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Baltic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Sea, August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this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year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, one of the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uncrowded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 smtClean="0">
                <a:latin typeface="Adobe Devanagari" pitchFamily="18" charset="0"/>
                <a:cs typeface="Adobe Devanagari" pitchFamily="18" charset="0"/>
              </a:rPr>
              <a:t>beaches</a:t>
            </a:r>
            <a:r>
              <a:rPr lang="pl-PL" sz="28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(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they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really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exist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!!)</a:t>
            </a:r>
          </a:p>
        </p:txBody>
      </p:sp>
    </p:spTree>
    <p:extLst>
      <p:ext uri="{BB962C8B-B14F-4D97-AF65-F5344CB8AC3E}">
        <p14:creationId xmlns:p14="http://schemas.microsoft.com/office/powerpoint/2010/main" val="27480051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/>
          <a:lstStyle/>
          <a:p>
            <a:r>
              <a:rPr lang="pl-PL" b="1" dirty="0">
                <a:solidFill>
                  <a:srgbClr val="92D050"/>
                </a:solidFill>
                <a:latin typeface="Adobe Devanagari" pitchFamily="18" charset="0"/>
                <a:cs typeface="Adobe Devanagari" pitchFamily="18" charset="0"/>
              </a:rPr>
              <a:t>NOW WE CAN!!!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247468B6-4594-434C-9A9C-CFAD92F4FD37}"/>
              </a:ext>
            </a:extLst>
          </p:cNvPr>
          <p:cNvSpPr txBox="1"/>
          <p:nvPr/>
        </p:nvSpPr>
        <p:spPr>
          <a:xfrm>
            <a:off x="809548" y="1438531"/>
            <a:ext cx="76746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We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can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get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on the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bikes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wherever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we want.</a:t>
            </a:r>
          </a:p>
          <a:p>
            <a:pPr marL="285750" indent="-285750">
              <a:buFontTx/>
              <a:buChar char="-"/>
            </a:pP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D2D8593A-C7FB-42E3-BE64-058D69BA98D8}"/>
              </a:ext>
            </a:extLst>
          </p:cNvPr>
          <p:cNvSpPr txBox="1"/>
          <p:nvPr/>
        </p:nvSpPr>
        <p:spPr>
          <a:xfrm>
            <a:off x="785786" y="2422629"/>
            <a:ext cx="7674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Somewhere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in the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woods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,</a:t>
            </a:r>
          </a:p>
          <a:p>
            <a:r>
              <a:rPr lang="pl-PL" sz="2800" dirty="0" err="1" smtClean="0">
                <a:latin typeface="Adobe Devanagari" pitchFamily="18" charset="0"/>
                <a:cs typeface="Adobe Devanagari" pitchFamily="18" charset="0"/>
              </a:rPr>
              <a:t>June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-</a:t>
            </a:r>
            <a:r>
              <a:rPr lang="pl-PL" sz="28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this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 smtClean="0">
                <a:latin typeface="Adobe Devanagari" pitchFamily="18" charset="0"/>
                <a:cs typeface="Adobe Devanagari" pitchFamily="18" charset="0"/>
              </a:rPr>
              <a:t>year</a:t>
            </a:r>
            <a:r>
              <a:rPr lang="pl-PL" sz="2800" dirty="0" smtClean="0">
                <a:latin typeface="Adobe Devanagari" pitchFamily="18" charset="0"/>
                <a:cs typeface="Adobe Devanagari" pitchFamily="18" charset="0"/>
              </a:rPr>
              <a:t>.</a:t>
            </a:r>
            <a:endParaRPr lang="pl-PL" sz="2800" dirty="0"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7" name="Symbol zastępczy zawartości 3" descr="6.jpg">
            <a:extLst>
              <a:ext uri="{FF2B5EF4-FFF2-40B4-BE49-F238E27FC236}">
                <a16:creationId xmlns="" xmlns:a16="http://schemas.microsoft.com/office/drawing/2014/main" id="{CAAD68F2-5025-4283-B033-B5D39877BAB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9980" y="1988840"/>
            <a:ext cx="3394472" cy="4525963"/>
          </a:xfrm>
          <a:prstGeom prst="rect">
            <a:avLst/>
          </a:prstGeom>
          <a:ln w="381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486456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/>
          <a:lstStyle/>
          <a:p>
            <a:r>
              <a:rPr lang="pl-PL" b="1" dirty="0">
                <a:solidFill>
                  <a:srgbClr val="92D050"/>
                </a:solidFill>
                <a:latin typeface="Adobe Devanagari" pitchFamily="18" charset="0"/>
                <a:cs typeface="Adobe Devanagari" pitchFamily="18" charset="0"/>
              </a:rPr>
              <a:t>NOW WE CAN!!!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247468B6-4594-434C-9A9C-CFAD92F4FD37}"/>
              </a:ext>
            </a:extLst>
          </p:cNvPr>
          <p:cNvSpPr txBox="1"/>
          <p:nvPr/>
        </p:nvSpPr>
        <p:spPr>
          <a:xfrm>
            <a:off x="1285852" y="1285860"/>
            <a:ext cx="76746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We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can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get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on the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bikes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wherever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we want.</a:t>
            </a:r>
          </a:p>
          <a:p>
            <a:pPr marL="285750" indent="-285750">
              <a:buFontTx/>
              <a:buChar char="-"/>
            </a:pP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D2D8593A-C7FB-42E3-BE64-058D69BA98D8}"/>
              </a:ext>
            </a:extLst>
          </p:cNvPr>
          <p:cNvSpPr txBox="1"/>
          <p:nvPr/>
        </p:nvSpPr>
        <p:spPr>
          <a:xfrm>
            <a:off x="928662" y="1714488"/>
            <a:ext cx="7674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One of the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bicycle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 smtClean="0">
                <a:latin typeface="Adobe Devanagari" pitchFamily="18" charset="0"/>
                <a:cs typeface="Adobe Devanagari" pitchFamily="18" charset="0"/>
              </a:rPr>
              <a:t>trips</a:t>
            </a:r>
            <a:r>
              <a:rPr lang="pl-PL" sz="28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near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home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, Nature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complex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„Żabie Doły” /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Frog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Holes</a:t>
            </a:r>
            <a:endParaRPr lang="pl-PL" sz="2800" dirty="0"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7" name="Symbol zastępczy zawartości 3" descr="4.jpg">
            <a:extLst>
              <a:ext uri="{FF2B5EF4-FFF2-40B4-BE49-F238E27FC236}">
                <a16:creationId xmlns="" xmlns:a16="http://schemas.microsoft.com/office/drawing/2014/main" id="{767E1590-65C0-4475-B29B-3A166C81855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212976"/>
            <a:ext cx="3138712" cy="2354034"/>
          </a:xfrm>
          <a:prstGeom prst="rect">
            <a:avLst/>
          </a:prstGeom>
        </p:spPr>
      </p:pic>
      <p:pic>
        <p:nvPicPr>
          <p:cNvPr id="8" name="Symbol zastępczy zawartości 3" descr="4.jpg">
            <a:extLst>
              <a:ext uri="{FF2B5EF4-FFF2-40B4-BE49-F238E27FC236}">
                <a16:creationId xmlns="" xmlns:a16="http://schemas.microsoft.com/office/drawing/2014/main" id="{96C79B4E-73E4-4528-BE31-EEFD26A0B5B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000372"/>
            <a:ext cx="3684409" cy="2763307"/>
          </a:xfrm>
          <a:prstGeom prst="rect">
            <a:avLst/>
          </a:prstGeom>
          <a:ln w="381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Symbol zastępczy zawartości 3" descr="5.jpg">
            <a:extLst>
              <a:ext uri="{FF2B5EF4-FFF2-40B4-BE49-F238E27FC236}">
                <a16:creationId xmlns="" xmlns:a16="http://schemas.microsoft.com/office/drawing/2014/main" id="{7EC5418E-BF3F-4F3F-B2DC-CD1B5727110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83957" y="3023955"/>
            <a:ext cx="3642768" cy="2732076"/>
          </a:xfrm>
          <a:prstGeom prst="rect">
            <a:avLst/>
          </a:prstGeom>
          <a:ln w="381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04591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92D050"/>
                </a:solidFill>
                <a:latin typeface="Adobe Devanagari" pitchFamily="18" charset="0"/>
                <a:cs typeface="Adobe Devanagari" pitchFamily="18" charset="0"/>
              </a:rPr>
              <a:t>B</a:t>
            </a:r>
            <a:r>
              <a:rPr lang="en-US" sz="4000" b="1" dirty="0">
                <a:solidFill>
                  <a:srgbClr val="92D050"/>
                </a:solidFill>
                <a:latin typeface="Adobe Devanagari" pitchFamily="18" charset="0"/>
                <a:cs typeface="Adobe Devanagari" pitchFamily="18" charset="0"/>
              </a:rPr>
              <a:t>IKE PATHS IN </a:t>
            </a:r>
            <a:r>
              <a:rPr lang="pl-PL" sz="4000" b="1" dirty="0">
                <a:solidFill>
                  <a:srgbClr val="92D050"/>
                </a:solidFill>
                <a:latin typeface="Adobe Devanagari" pitchFamily="18" charset="0"/>
                <a:cs typeface="Adobe Devanagari" pitchFamily="18" charset="0"/>
              </a:rPr>
              <a:t>SIEMIANOWICE ŚLĄSKIE</a:t>
            </a:r>
          </a:p>
        </p:txBody>
      </p:sp>
      <p:pic>
        <p:nvPicPr>
          <p:cNvPr id="5" name="Obraz 4" descr="55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429000"/>
            <a:ext cx="4333884" cy="2892867"/>
          </a:xfrm>
          <a:prstGeom prst="rect">
            <a:avLst/>
          </a:prstGeom>
          <a:ln w="381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Symbol zastępczy zawartości 3" descr="ścieżk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71934" y="1357298"/>
            <a:ext cx="4328160" cy="2887980"/>
          </a:xfrm>
          <a:prstGeom prst="rect">
            <a:avLst/>
          </a:prstGeom>
          <a:ln w="381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637AD582-8853-4351-BD5A-BCB36C1880E8}"/>
              </a:ext>
            </a:extLst>
          </p:cNvPr>
          <p:cNvSpPr txBox="1"/>
          <p:nvPr/>
        </p:nvSpPr>
        <p:spPr>
          <a:xfrm>
            <a:off x="303042" y="1631128"/>
            <a:ext cx="3855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>
                <a:latin typeface="Adobe Devanagari" pitchFamily="18" charset="0"/>
                <a:cs typeface="Adobe Devanagari" pitchFamily="18" charset="0"/>
              </a:rPr>
              <a:t>Luckily</a:t>
            </a:r>
            <a:r>
              <a:rPr lang="pl-PL" sz="2400" dirty="0">
                <a:latin typeface="Adobe Devanagari" pitchFamily="18" charset="0"/>
                <a:cs typeface="Adobe Devanagari" pitchFamily="18" charset="0"/>
              </a:rPr>
              <a:t>, we </a:t>
            </a:r>
            <a:r>
              <a:rPr lang="pl-PL" sz="2400" dirty="0" err="1">
                <a:latin typeface="Adobe Devanagari" pitchFamily="18" charset="0"/>
                <a:cs typeface="Adobe Devanagari" pitchFamily="18" charset="0"/>
              </a:rPr>
              <a:t>have</a:t>
            </a:r>
            <a:r>
              <a:rPr lang="pl-PL" sz="2400" dirty="0">
                <a:latin typeface="Adobe Devanagari" pitchFamily="18" charset="0"/>
                <a:cs typeface="Adobe Devanagari" pitchFamily="18" charset="0"/>
              </a:rPr>
              <a:t> fine </a:t>
            </a:r>
            <a:r>
              <a:rPr lang="pl-PL" sz="2400" dirty="0" err="1">
                <a:latin typeface="Adobe Devanagari" pitchFamily="18" charset="0"/>
                <a:cs typeface="Adobe Devanagari" pitchFamily="18" charset="0"/>
              </a:rPr>
              <a:t>infrastructure</a:t>
            </a:r>
            <a:r>
              <a:rPr lang="pl-PL" sz="2400" dirty="0">
                <a:latin typeface="Adobe Devanagari" pitchFamily="18" charset="0"/>
                <a:cs typeface="Adobe Devanagari" pitchFamily="18" charset="0"/>
              </a:rPr>
              <a:t> in my </a:t>
            </a:r>
            <a:r>
              <a:rPr lang="pl-PL" sz="2400" dirty="0" err="1">
                <a:latin typeface="Adobe Devanagari" pitchFamily="18" charset="0"/>
                <a:cs typeface="Adobe Devanagari" pitchFamily="18" charset="0"/>
              </a:rPr>
              <a:t>neighborhood</a:t>
            </a:r>
            <a:r>
              <a:rPr lang="pl-PL" sz="2400" dirty="0">
                <a:latin typeface="Adobe Devanagari" pitchFamily="18" charset="0"/>
                <a:cs typeface="Adobe Devanagari" pitchFamily="18" charset="0"/>
              </a:rPr>
              <a:t> to </a:t>
            </a:r>
            <a:r>
              <a:rPr lang="pl-PL" sz="2400" dirty="0" err="1" smtClean="0">
                <a:latin typeface="Adobe Devanagari" pitchFamily="18" charset="0"/>
                <a:cs typeface="Adobe Devanagari" pitchFamily="18" charset="0"/>
              </a:rPr>
              <a:t>ride</a:t>
            </a:r>
            <a:r>
              <a:rPr lang="pl-PL" sz="2400" dirty="0" smtClean="0">
                <a:latin typeface="Adobe Devanagari" pitchFamily="18" charset="0"/>
                <a:cs typeface="Adobe Devanagari" pitchFamily="18" charset="0"/>
              </a:rPr>
              <a:t> a </a:t>
            </a:r>
            <a:r>
              <a:rPr lang="pl-PL" sz="2400" dirty="0" err="1">
                <a:latin typeface="Adobe Devanagari" pitchFamily="18" charset="0"/>
                <a:cs typeface="Adobe Devanagari" pitchFamily="18" charset="0"/>
              </a:rPr>
              <a:t>bike</a:t>
            </a:r>
            <a:r>
              <a:rPr lang="pl-PL" sz="2400" dirty="0">
                <a:latin typeface="Adobe Devanagari" pitchFamily="18" charset="0"/>
                <a:cs typeface="Adobe Devanagari" pitchFamily="18" charset="0"/>
              </a:rPr>
              <a:t>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49F1F3FF-2D2B-4785-89A3-597FAB03DBE7}"/>
              </a:ext>
            </a:extLst>
          </p:cNvPr>
          <p:cNvSpPr txBox="1"/>
          <p:nvPr/>
        </p:nvSpPr>
        <p:spPr>
          <a:xfrm>
            <a:off x="4932040" y="4960407"/>
            <a:ext cx="3566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Adobe Devanagari" pitchFamily="18" charset="0"/>
                <a:cs typeface="Adobe Devanagari" pitchFamily="18" charset="0"/>
              </a:rPr>
              <a:t>We </a:t>
            </a:r>
            <a:r>
              <a:rPr lang="pl-PL" sz="2400" dirty="0" err="1">
                <a:latin typeface="Adobe Devanagari" pitchFamily="18" charset="0"/>
                <a:cs typeface="Adobe Devanagari" pitchFamily="18" charset="0"/>
              </a:rPr>
              <a:t>have</a:t>
            </a:r>
            <a:r>
              <a:rPr lang="pl-PL" sz="24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400" dirty="0" err="1">
                <a:latin typeface="Adobe Devanagari" pitchFamily="18" charset="0"/>
                <a:cs typeface="Adobe Devanagari" pitchFamily="18" charset="0"/>
              </a:rPr>
              <a:t>almost</a:t>
            </a:r>
            <a:r>
              <a:rPr lang="pl-PL" sz="24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400" dirty="0" smtClean="0">
                <a:latin typeface="Adobe Devanagari" pitchFamily="18" charset="0"/>
                <a:cs typeface="Adobe Devanagari" pitchFamily="18" charset="0"/>
              </a:rPr>
              <a:t>30km of </a:t>
            </a:r>
            <a:r>
              <a:rPr lang="pl-PL" sz="2400" dirty="0" err="1">
                <a:latin typeface="Adobe Devanagari" pitchFamily="18" charset="0"/>
                <a:cs typeface="Adobe Devanagari" pitchFamily="18" charset="0"/>
              </a:rPr>
              <a:t>bicycle</a:t>
            </a:r>
            <a:r>
              <a:rPr lang="pl-PL" sz="24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400" dirty="0" err="1">
                <a:latin typeface="Adobe Devanagari" pitchFamily="18" charset="0"/>
                <a:cs typeface="Adobe Devanagari" pitchFamily="18" charset="0"/>
              </a:rPr>
              <a:t>paths</a:t>
            </a:r>
            <a:r>
              <a:rPr lang="pl-PL" sz="2400" dirty="0">
                <a:latin typeface="Adobe Devanagari" pitchFamily="18" charset="0"/>
                <a:cs typeface="Adobe Devanagari" pitchFamily="18" charset="0"/>
              </a:rPr>
              <a:t> and </a:t>
            </a:r>
            <a:r>
              <a:rPr lang="pl-PL" sz="2400" dirty="0" err="1">
                <a:latin typeface="Adobe Devanagari" pitchFamily="18" charset="0"/>
                <a:cs typeface="Adobe Devanagari" pitchFamily="18" charset="0"/>
              </a:rPr>
              <a:t>few</a:t>
            </a:r>
            <a:r>
              <a:rPr lang="pl-PL" sz="2400" dirty="0">
                <a:latin typeface="Adobe Devanagari" pitchFamily="18" charset="0"/>
                <a:cs typeface="Adobe Devanagari" pitchFamily="18" charset="0"/>
              </a:rPr>
              <a:t> transfer </a:t>
            </a:r>
            <a:r>
              <a:rPr lang="pl-PL" sz="2400" dirty="0" err="1">
                <a:latin typeface="Adobe Devanagari" pitchFamily="18" charset="0"/>
                <a:cs typeface="Adobe Devanagari" pitchFamily="18" charset="0"/>
              </a:rPr>
              <a:t>centers</a:t>
            </a:r>
            <a:r>
              <a:rPr lang="pl-PL" sz="2400" dirty="0">
                <a:latin typeface="Adobe Devanagari" pitchFamily="18" charset="0"/>
                <a:cs typeface="Adobe Devanagari" pitchFamily="18" charset="0"/>
              </a:rPr>
              <a:t> in </a:t>
            </a:r>
            <a:r>
              <a:rPr lang="pl-PL" sz="2400" dirty="0" smtClean="0">
                <a:latin typeface="Adobe Devanagari" pitchFamily="18" charset="0"/>
                <a:cs typeface="Adobe Devanagari" pitchFamily="18" charset="0"/>
              </a:rPr>
              <a:t>the </a:t>
            </a:r>
            <a:r>
              <a:rPr lang="pl-PL" sz="2400" dirty="0" err="1" smtClean="0">
                <a:latin typeface="Adobe Devanagari" pitchFamily="18" charset="0"/>
                <a:cs typeface="Adobe Devanagari" pitchFamily="18" charset="0"/>
              </a:rPr>
              <a:t>city</a:t>
            </a:r>
            <a:r>
              <a:rPr lang="pl-PL" dirty="0"/>
              <a:t>.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92D050"/>
                </a:solidFill>
                <a:latin typeface="Adobe Devanagari" pitchFamily="18" charset="0"/>
                <a:cs typeface="Adobe Devanagari" pitchFamily="18" charset="0"/>
              </a:rPr>
              <a:t>B</a:t>
            </a:r>
            <a:r>
              <a:rPr lang="en-US" sz="4000" b="1" dirty="0">
                <a:solidFill>
                  <a:srgbClr val="92D050"/>
                </a:solidFill>
                <a:latin typeface="Adobe Devanagari" pitchFamily="18" charset="0"/>
                <a:cs typeface="Adobe Devanagari" pitchFamily="18" charset="0"/>
              </a:rPr>
              <a:t>IKE PATHS IN </a:t>
            </a:r>
            <a:r>
              <a:rPr lang="pl-PL" sz="4000" b="1" dirty="0">
                <a:solidFill>
                  <a:srgbClr val="92D050"/>
                </a:solidFill>
                <a:latin typeface="Adobe Devanagari" pitchFamily="18" charset="0"/>
                <a:cs typeface="Adobe Devanagari" pitchFamily="18" charset="0"/>
              </a:rPr>
              <a:t>SIEMIANOWICE ŚLĄSKIE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637AD582-8853-4351-BD5A-BCB36C1880E8}"/>
              </a:ext>
            </a:extLst>
          </p:cNvPr>
          <p:cNvSpPr txBox="1"/>
          <p:nvPr/>
        </p:nvSpPr>
        <p:spPr>
          <a:xfrm>
            <a:off x="2571736" y="1357298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…and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it’s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quite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beautiful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…</a:t>
            </a:r>
          </a:p>
        </p:txBody>
      </p:sp>
      <p:pic>
        <p:nvPicPr>
          <p:cNvPr id="9" name="Symbol zastępczy zawartości 3" descr="9999.jpg">
            <a:extLst>
              <a:ext uri="{FF2B5EF4-FFF2-40B4-BE49-F238E27FC236}">
                <a16:creationId xmlns="" xmlns:a16="http://schemas.microsoft.com/office/drawing/2014/main" id="{7A48D205-8EF9-40FC-A13D-08ECEB60C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2852936"/>
            <a:ext cx="3719563" cy="2786082"/>
          </a:xfrm>
          <a:prstGeom prst="rect">
            <a:avLst/>
          </a:prstGeom>
          <a:ln w="381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Obraz 10" descr="Obraz zawierający zewnętrzne, rower, chodnik, zaparkowane&#10;&#10;Opis wygenerowany automatycznie">
            <a:extLst>
              <a:ext uri="{FF2B5EF4-FFF2-40B4-BE49-F238E27FC236}">
                <a16:creationId xmlns="" xmlns:a16="http://schemas.microsoft.com/office/drawing/2014/main" id="{78EAE716-04B9-4486-BC30-45AB6636E8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2857496"/>
            <a:ext cx="3718761" cy="2786082"/>
          </a:xfrm>
          <a:prstGeom prst="rect">
            <a:avLst/>
          </a:prstGeom>
          <a:ln w="381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pole tekstowe 12">
            <a:extLst>
              <a:ext uri="{FF2B5EF4-FFF2-40B4-BE49-F238E27FC236}">
                <a16:creationId xmlns="" xmlns:a16="http://schemas.microsoft.com/office/drawing/2014/main" id="{03786515-19EF-4770-B7E8-572E1CB03B27}"/>
              </a:ext>
            </a:extLst>
          </p:cNvPr>
          <p:cNvSpPr txBox="1"/>
          <p:nvPr/>
        </p:nvSpPr>
        <p:spPr>
          <a:xfrm>
            <a:off x="1187624" y="228599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 smtClean="0">
                <a:latin typeface="Adobe Devanagari" pitchFamily="18" charset="0"/>
                <a:cs typeface="Adobe Devanagari" pitchFamily="18" charset="0"/>
              </a:rPr>
              <a:t>During</a:t>
            </a:r>
            <a:r>
              <a:rPr lang="pl-PL" sz="2800" dirty="0" smtClean="0">
                <a:latin typeface="Adobe Devanagari" pitchFamily="18" charset="0"/>
                <a:cs typeface="Adobe Devanagari" pitchFamily="18" charset="0"/>
              </a:rPr>
              <a:t> a </a:t>
            </a:r>
            <a:r>
              <a:rPr lang="pl-PL" sz="28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day</a:t>
            </a:r>
            <a:endParaRPr lang="pl-PL" sz="2800" dirty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8D9187E5-4926-49E1-B44D-39714C738C32}"/>
              </a:ext>
            </a:extLst>
          </p:cNvPr>
          <p:cNvSpPr txBox="1"/>
          <p:nvPr/>
        </p:nvSpPr>
        <p:spPr>
          <a:xfrm>
            <a:off x="6000760" y="221455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at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night</a:t>
            </a:r>
            <a:endParaRPr lang="pl-PL" sz="2800" dirty="0"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4614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/>
          <a:lstStyle/>
          <a:p>
            <a:r>
              <a:rPr lang="pl-PL" b="1" dirty="0">
                <a:solidFill>
                  <a:srgbClr val="92D050"/>
                </a:solidFill>
                <a:latin typeface="Adobe Devanagari" pitchFamily="18" charset="0"/>
                <a:cs typeface="Adobe Devanagari" pitchFamily="18" charset="0"/>
              </a:rPr>
              <a:t>IT’S NOT ONLY WORDS….</a:t>
            </a:r>
          </a:p>
        </p:txBody>
      </p:sp>
      <p:sp>
        <p:nvSpPr>
          <p:cNvPr id="8" name="Symbol zastępczy zawartości 2">
            <a:extLst>
              <a:ext uri="{FF2B5EF4-FFF2-40B4-BE49-F238E27FC236}">
                <a16:creationId xmlns="" xmlns:a16="http://schemas.microsoft.com/office/drawing/2014/main" id="{F3E8C00E-9992-4A20-9CAD-5B06B809EF93}"/>
              </a:ext>
            </a:extLst>
          </p:cNvPr>
          <p:cNvSpPr txBox="1">
            <a:spLocks/>
          </p:cNvSpPr>
          <p:nvPr/>
        </p:nvSpPr>
        <p:spPr>
          <a:xfrm>
            <a:off x="3357554" y="2714620"/>
            <a:ext cx="5528086" cy="17573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pl-PL" dirty="0">
                <a:latin typeface="Adobe Devanagari" pitchFamily="18" charset="0"/>
                <a:cs typeface="Adobe Devanagari" pitchFamily="18" charset="0"/>
              </a:rPr>
              <a:t>KUBA </a:t>
            </a:r>
            <a:r>
              <a:rPr lang="pl-PL" dirty="0" smtClean="0">
                <a:latin typeface="Adobe Devanagari" pitchFamily="18" charset="0"/>
                <a:cs typeface="Adobe Devanagari" pitchFamily="18" charset="0"/>
              </a:rPr>
              <a:t>11y.- </a:t>
            </a:r>
            <a:r>
              <a:rPr lang="pl-PL" dirty="0" err="1">
                <a:latin typeface="Adobe Devanagari" pitchFamily="18" charset="0"/>
                <a:cs typeface="Adobe Devanagari" pitchFamily="18" charset="0"/>
              </a:rPr>
              <a:t>almost</a:t>
            </a:r>
            <a:r>
              <a:rPr lang="pl-PL" dirty="0">
                <a:latin typeface="Adobe Devanagari" pitchFamily="18" charset="0"/>
                <a:cs typeface="Adobe Devanagari" pitchFamily="18" charset="0"/>
              </a:rPr>
              <a:t> 900km</a:t>
            </a:r>
          </a:p>
          <a:p>
            <a:pPr algn="ctr">
              <a:buFont typeface="Arial" pitchFamily="34" charset="0"/>
              <a:buNone/>
            </a:pPr>
            <a:r>
              <a:rPr lang="pl-PL" dirty="0">
                <a:latin typeface="Adobe Devanagari" pitchFamily="18" charset="0"/>
                <a:cs typeface="Adobe Devanagari" pitchFamily="18" charset="0"/>
              </a:rPr>
              <a:t>My </a:t>
            </a:r>
            <a:r>
              <a:rPr lang="pl-PL" dirty="0" err="1">
                <a:latin typeface="Adobe Devanagari" pitchFamily="18" charset="0"/>
                <a:cs typeface="Adobe Devanagari" pitchFamily="18" charset="0"/>
              </a:rPr>
              <a:t>sister</a:t>
            </a:r>
            <a:r>
              <a:rPr lang="pl-PL" dirty="0">
                <a:latin typeface="Adobe Devanagari" pitchFamily="18" charset="0"/>
                <a:cs typeface="Adobe Devanagari" pitchFamily="18" charset="0"/>
              </a:rPr>
              <a:t> HANIA </a:t>
            </a:r>
            <a:r>
              <a:rPr lang="pl-PL" dirty="0" smtClean="0">
                <a:latin typeface="Adobe Devanagari" pitchFamily="18" charset="0"/>
                <a:cs typeface="Adobe Devanagari" pitchFamily="18" charset="0"/>
              </a:rPr>
              <a:t>8y.- </a:t>
            </a:r>
            <a:r>
              <a:rPr lang="pl-PL" dirty="0" err="1">
                <a:latin typeface="Adobe Devanagari" pitchFamily="18" charset="0"/>
                <a:cs typeface="Adobe Devanagari" pitchFamily="18" charset="0"/>
              </a:rPr>
              <a:t>over</a:t>
            </a:r>
            <a:r>
              <a:rPr lang="pl-PL" dirty="0">
                <a:latin typeface="Adobe Devanagari" pitchFamily="18" charset="0"/>
                <a:cs typeface="Adobe Devanagari" pitchFamily="18" charset="0"/>
              </a:rPr>
              <a:t> 700km</a:t>
            </a:r>
          </a:p>
          <a:p>
            <a:pPr algn="ctr">
              <a:buFont typeface="Arial" pitchFamily="34" charset="0"/>
              <a:buNone/>
            </a:pPr>
            <a:r>
              <a:rPr lang="pl-PL" dirty="0">
                <a:latin typeface="Adobe Devanagari" pitchFamily="18" charset="0"/>
                <a:cs typeface="Adobe Devanagari" pitchFamily="18" charset="0"/>
              </a:rPr>
              <a:t>My </a:t>
            </a:r>
            <a:r>
              <a:rPr lang="pl-PL" dirty="0" smtClean="0">
                <a:latin typeface="Adobe Devanagari" pitchFamily="18" charset="0"/>
                <a:cs typeface="Adobe Devanagari" pitchFamily="18" charset="0"/>
              </a:rPr>
              <a:t>PARENTS </a:t>
            </a:r>
            <a:r>
              <a:rPr lang="pl-PL" dirty="0" err="1" smtClean="0">
                <a:latin typeface="Adobe Devanagari" pitchFamily="18" charset="0"/>
                <a:cs typeface="Adobe Devanagari" pitchFamily="18" charset="0"/>
              </a:rPr>
              <a:t>together</a:t>
            </a:r>
            <a:r>
              <a:rPr lang="pl-PL" dirty="0" smtClean="0">
                <a:latin typeface="Adobe Devanagari" pitchFamily="18" charset="0"/>
                <a:cs typeface="Adobe Devanagari" pitchFamily="18" charset="0"/>
              </a:rPr>
              <a:t>- </a:t>
            </a:r>
            <a:r>
              <a:rPr lang="pl-PL" dirty="0" err="1">
                <a:latin typeface="Adobe Devanagari" pitchFamily="18" charset="0"/>
                <a:cs typeface="Adobe Devanagari" pitchFamily="18" charset="0"/>
              </a:rPr>
              <a:t>over</a:t>
            </a:r>
            <a:r>
              <a:rPr lang="pl-PL" dirty="0">
                <a:latin typeface="Adobe Devanagari" pitchFamily="18" charset="0"/>
                <a:cs typeface="Adobe Devanagari" pitchFamily="18" charset="0"/>
              </a:rPr>
              <a:t> 2200km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="" xmlns:a16="http://schemas.microsoft.com/office/drawing/2014/main" id="{78304C76-5539-40C3-A4DE-CC62E145E643}"/>
              </a:ext>
            </a:extLst>
          </p:cNvPr>
          <p:cNvSpPr txBox="1"/>
          <p:nvPr/>
        </p:nvSpPr>
        <p:spPr>
          <a:xfrm>
            <a:off x="785786" y="1268760"/>
            <a:ext cx="792961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It’s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not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only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words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,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it’s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kilometers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travelled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on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two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 smtClean="0">
                <a:latin typeface="Adobe Devanagari" pitchFamily="18" charset="0"/>
                <a:cs typeface="Adobe Devanagari" pitchFamily="18" charset="0"/>
              </a:rPr>
              <a:t>wheels</a:t>
            </a:r>
            <a:r>
              <a:rPr lang="pl-PL" sz="28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 smtClean="0">
                <a:latin typeface="Adobe Devanagari" pitchFamily="18" charset="0"/>
                <a:cs typeface="Adobe Devanagari" pitchFamily="18" charset="0"/>
              </a:rPr>
              <a:t>this</a:t>
            </a:r>
            <a:r>
              <a:rPr lang="pl-PL" sz="28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 smtClean="0">
                <a:latin typeface="Adobe Devanagari" pitchFamily="18" charset="0"/>
                <a:cs typeface="Adobe Devanagari" pitchFamily="18" charset="0"/>
              </a:rPr>
              <a:t>year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!</a:t>
            </a:r>
            <a:endParaRPr lang="pl-PL" sz="2800" dirty="0">
              <a:latin typeface="Adobe Devanagari" pitchFamily="18" charset="0"/>
              <a:cs typeface="Adobe Devanagari" pitchFamily="18" charset="0"/>
            </a:endParaRPr>
          </a:p>
          <a:p>
            <a:pPr marL="285750" indent="-285750">
              <a:buFontTx/>
              <a:buChar char="-"/>
            </a:pPr>
            <a:endParaRPr lang="pl-PL" dirty="0"/>
          </a:p>
        </p:txBody>
      </p:sp>
      <p:pic>
        <p:nvPicPr>
          <p:cNvPr id="6" name="Obraz 5" descr="IMG_20190804_135936.jpg"/>
          <p:cNvPicPr>
            <a:picLocks noChangeAspect="1"/>
          </p:cNvPicPr>
          <p:nvPr/>
        </p:nvPicPr>
        <p:blipFill>
          <a:blip r:embed="rId3" cstate="print"/>
          <a:srcRect l="19444" t="11458" b="11458"/>
          <a:stretch>
            <a:fillRect/>
          </a:stretch>
        </p:blipFill>
        <p:spPr>
          <a:xfrm>
            <a:off x="571472" y="2285992"/>
            <a:ext cx="2407654" cy="3071834"/>
          </a:xfrm>
          <a:prstGeom prst="rect">
            <a:avLst/>
          </a:prstGeom>
          <a:ln w="381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845840"/>
            <a:ext cx="8496944" cy="1143000"/>
          </a:xfrm>
        </p:spPr>
        <p:txBody>
          <a:bodyPr>
            <a:noAutofit/>
          </a:bodyPr>
          <a:lstStyle/>
          <a:p>
            <a:r>
              <a:rPr lang="pl-PL" sz="4800" b="1" dirty="0">
                <a:solidFill>
                  <a:srgbClr val="92D050"/>
                </a:solidFill>
                <a:latin typeface="Adobe Devanagari" pitchFamily="18" charset="0"/>
                <a:cs typeface="Adobe Devanagari" pitchFamily="18" charset="0"/>
              </a:rPr>
              <a:t>GREEN TRANSPORT</a:t>
            </a:r>
            <a:r>
              <a:rPr lang="pl-PL" b="1" dirty="0">
                <a:latin typeface="Adobe Devanagari" pitchFamily="18" charset="0"/>
                <a:cs typeface="Adobe Devanagari" pitchFamily="18" charset="0"/>
              </a:rPr>
              <a:t/>
            </a:r>
            <a:br>
              <a:rPr lang="pl-PL" b="1" dirty="0">
                <a:latin typeface="Adobe Devanagari" pitchFamily="18" charset="0"/>
                <a:cs typeface="Adobe Devanagari" pitchFamily="18" charset="0"/>
              </a:rPr>
            </a:br>
            <a:r>
              <a:rPr lang="pl-PL" b="1" dirty="0">
                <a:latin typeface="Adobe Devanagari" pitchFamily="18" charset="0"/>
                <a:cs typeface="Adobe Devanagari" pitchFamily="18" charset="0"/>
              </a:rPr>
              <a:t>WHAT IS ECO AND WHAT IS NOT?</a:t>
            </a:r>
            <a:br>
              <a:rPr lang="pl-PL" b="1" dirty="0">
                <a:latin typeface="Adobe Devanagari" pitchFamily="18" charset="0"/>
                <a:cs typeface="Adobe Devanagari" pitchFamily="18" charset="0"/>
              </a:rPr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727A827C-608F-4FD4-945D-8E7412C9A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7"/>
            <a:ext cx="8229600" cy="1440160"/>
          </a:xfrm>
        </p:spPr>
        <p:txBody>
          <a:bodyPr/>
          <a:lstStyle/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pl-PL" dirty="0" err="1">
                <a:latin typeface="Adobe Devanagari" pitchFamily="18" charset="0"/>
                <a:cs typeface="Adobe Devanagari" pitchFamily="18" charset="0"/>
              </a:rPr>
              <a:t>Let’s</a:t>
            </a:r>
            <a:r>
              <a:rPr lang="pl-PL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dirty="0" err="1">
                <a:latin typeface="Adobe Devanagari" pitchFamily="18" charset="0"/>
                <a:cs typeface="Adobe Devanagari" pitchFamily="18" charset="0"/>
              </a:rPr>
              <a:t>find</a:t>
            </a:r>
            <a:r>
              <a:rPr lang="pl-PL" dirty="0">
                <a:latin typeface="Adobe Devanagari" pitchFamily="18" charset="0"/>
                <a:cs typeface="Adobe Devanagari" pitchFamily="18" charset="0"/>
              </a:rPr>
              <a:t> out </a:t>
            </a:r>
            <a:r>
              <a:rPr lang="pl-PL" dirty="0" err="1">
                <a:latin typeface="Adobe Devanagari" pitchFamily="18" charset="0"/>
                <a:cs typeface="Adobe Devanagari" pitchFamily="18" charset="0"/>
              </a:rPr>
              <a:t>which</a:t>
            </a:r>
            <a:r>
              <a:rPr lang="pl-PL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dirty="0" err="1">
                <a:latin typeface="Adobe Devanagari" pitchFamily="18" charset="0"/>
                <a:cs typeface="Adobe Devanagari" pitchFamily="18" charset="0"/>
              </a:rPr>
              <a:t>means</a:t>
            </a:r>
            <a:r>
              <a:rPr lang="pl-PL" dirty="0">
                <a:latin typeface="Adobe Devanagari" pitchFamily="18" charset="0"/>
                <a:cs typeface="Adobe Devanagari" pitchFamily="18" charset="0"/>
              </a:rPr>
              <a:t> of transport </a:t>
            </a:r>
            <a:r>
              <a:rPr lang="pl-PL" dirty="0" err="1">
                <a:latin typeface="Adobe Devanagari" pitchFamily="18" charset="0"/>
                <a:cs typeface="Adobe Devanagari" pitchFamily="18" charset="0"/>
              </a:rPr>
              <a:t>are</a:t>
            </a:r>
            <a:r>
              <a:rPr lang="pl-PL" dirty="0">
                <a:latin typeface="Adobe Devanagari" pitchFamily="18" charset="0"/>
                <a:cs typeface="Adobe Devanagari" pitchFamily="18" charset="0"/>
              </a:rPr>
              <a:t> the most </a:t>
            </a:r>
            <a:r>
              <a:rPr lang="pl-PL" dirty="0" err="1">
                <a:latin typeface="Adobe Devanagari" pitchFamily="18" charset="0"/>
                <a:cs typeface="Adobe Devanagari" pitchFamily="18" charset="0"/>
              </a:rPr>
              <a:t>ecological</a:t>
            </a:r>
            <a:r>
              <a:rPr lang="pl-PL" b="1" dirty="0">
                <a:latin typeface="Adobe Devanagari" pitchFamily="18" charset="0"/>
                <a:cs typeface="Adobe Devanagari" pitchFamily="18" charset="0"/>
              </a:rPr>
              <a:t>.</a:t>
            </a:r>
          </a:p>
        </p:txBody>
      </p:sp>
      <p:sp>
        <p:nvSpPr>
          <p:cNvPr id="7" name="Symbol zastępczy zawartości 5">
            <a:extLst>
              <a:ext uri="{FF2B5EF4-FFF2-40B4-BE49-F238E27FC236}">
                <a16:creationId xmlns="" xmlns:a16="http://schemas.microsoft.com/office/drawing/2014/main" id="{C8E4AD1C-22A0-4B78-8EF4-A6104DDA3F4B}"/>
              </a:ext>
            </a:extLst>
          </p:cNvPr>
          <p:cNvSpPr txBox="1">
            <a:spLocks/>
          </p:cNvSpPr>
          <p:nvPr/>
        </p:nvSpPr>
        <p:spPr>
          <a:xfrm>
            <a:off x="467544" y="335699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pl-PL" dirty="0">
                <a:latin typeface="Adobe Devanagari" pitchFamily="18" charset="0"/>
                <a:cs typeface="Adobe Devanagari" pitchFamily="18" charset="0"/>
              </a:rPr>
              <a:t>How do we </a:t>
            </a:r>
            <a:r>
              <a:rPr lang="pl-PL" dirty="0" err="1">
                <a:latin typeface="Adobe Devanagari" pitchFamily="18" charset="0"/>
                <a:cs typeface="Adobe Devanagari" pitchFamily="18" charset="0"/>
              </a:rPr>
              <a:t>measure</a:t>
            </a:r>
            <a:r>
              <a:rPr lang="pl-PL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dirty="0" err="1">
                <a:latin typeface="Adobe Devanagari" pitchFamily="18" charset="0"/>
                <a:cs typeface="Adobe Devanagari" pitchFamily="18" charset="0"/>
              </a:rPr>
              <a:t>that</a:t>
            </a:r>
            <a:r>
              <a:rPr lang="pl-PL" dirty="0">
                <a:latin typeface="Adobe Devanagari" pitchFamily="18" charset="0"/>
                <a:cs typeface="Adobe Devanagari" pitchFamily="18" charset="0"/>
              </a:rPr>
              <a:t>?</a:t>
            </a:r>
          </a:p>
        </p:txBody>
      </p:sp>
      <p:sp>
        <p:nvSpPr>
          <p:cNvPr id="9" name="Symbol zastępczy zawartości 5">
            <a:extLst>
              <a:ext uri="{FF2B5EF4-FFF2-40B4-BE49-F238E27FC236}">
                <a16:creationId xmlns="" xmlns:a16="http://schemas.microsoft.com/office/drawing/2014/main" id="{0E06C50E-4BB2-490D-B8A2-1724D3E55EE6}"/>
              </a:ext>
            </a:extLst>
          </p:cNvPr>
          <p:cNvSpPr txBox="1">
            <a:spLocks/>
          </p:cNvSpPr>
          <p:nvPr/>
        </p:nvSpPr>
        <p:spPr>
          <a:xfrm>
            <a:off x="467544" y="407707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pl-PL" dirty="0" err="1">
                <a:latin typeface="Adobe Devanagari" pitchFamily="18" charset="0"/>
                <a:cs typeface="Adobe Devanagari" pitchFamily="18" charset="0"/>
              </a:rPr>
              <a:t>Let’s</a:t>
            </a:r>
            <a:r>
              <a:rPr lang="pl-PL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dirty="0" err="1">
                <a:latin typeface="Adobe Devanagari" pitchFamily="18" charset="0"/>
                <a:cs typeface="Adobe Devanagari" pitchFamily="18" charset="0"/>
              </a:rPr>
              <a:t>see</a:t>
            </a:r>
            <a:r>
              <a:rPr lang="pl-PL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dirty="0" err="1">
                <a:latin typeface="Adobe Devanagari" pitchFamily="18" charset="0"/>
                <a:cs typeface="Adobe Devanagari" pitchFamily="18" charset="0"/>
              </a:rPr>
              <a:t>how</a:t>
            </a:r>
            <a:r>
              <a:rPr lang="pl-PL" dirty="0">
                <a:latin typeface="Adobe Devanagari" pitchFamily="18" charset="0"/>
                <a:cs typeface="Adobe Devanagari" pitchFamily="18" charset="0"/>
              </a:rPr>
              <a:t> do </a:t>
            </a:r>
            <a:r>
              <a:rPr lang="pl-PL" dirty="0" smtClean="0">
                <a:latin typeface="Adobe Devanagari" pitchFamily="18" charset="0"/>
                <a:cs typeface="Adobe Devanagari" pitchFamily="18" charset="0"/>
              </a:rPr>
              <a:t>the </a:t>
            </a:r>
            <a:r>
              <a:rPr lang="pl-PL" dirty="0" smtClean="0">
                <a:latin typeface="Adobe Devanagari" pitchFamily="18" charset="0"/>
                <a:cs typeface="Adobe Devanagari" pitchFamily="18" charset="0"/>
              </a:rPr>
              <a:t>single </a:t>
            </a:r>
            <a:r>
              <a:rPr lang="pl-PL" dirty="0" err="1">
                <a:latin typeface="Adobe Devanagari" pitchFamily="18" charset="0"/>
                <a:cs typeface="Adobe Devanagari" pitchFamily="18" charset="0"/>
              </a:rPr>
              <a:t>means</a:t>
            </a:r>
            <a:r>
              <a:rPr lang="pl-PL" dirty="0">
                <a:latin typeface="Adobe Devanagari" pitchFamily="18" charset="0"/>
                <a:cs typeface="Adobe Devanagari" pitchFamily="18" charset="0"/>
              </a:rPr>
              <a:t> of </a:t>
            </a:r>
            <a:r>
              <a:rPr lang="pl-PL" dirty="0" smtClean="0">
                <a:latin typeface="Adobe Devanagari" pitchFamily="18" charset="0"/>
                <a:cs typeface="Adobe Devanagari" pitchFamily="18" charset="0"/>
              </a:rPr>
              <a:t>transport </a:t>
            </a:r>
            <a:r>
              <a:rPr lang="pl-PL" dirty="0" err="1" smtClean="0">
                <a:latin typeface="Adobe Devanagari" pitchFamily="18" charset="0"/>
                <a:cs typeface="Adobe Devanagari" pitchFamily="18" charset="0"/>
              </a:rPr>
              <a:t>pollute</a:t>
            </a:r>
            <a:r>
              <a:rPr lang="pl-PL" dirty="0">
                <a:latin typeface="Adobe Devanagari" pitchFamily="18" charset="0"/>
                <a:cs typeface="Adobe Devanagari" pitchFamily="18" charset="0"/>
              </a:rPr>
              <a:t>?</a:t>
            </a:r>
            <a:r>
              <a:rPr lang="pl-PL" dirty="0" smtClean="0">
                <a:latin typeface="Adobe Devanagari" pitchFamily="18" charset="0"/>
                <a:cs typeface="Adobe Devanagari" pitchFamily="18" charset="0"/>
              </a:rPr>
              <a:t>  </a:t>
            </a:r>
            <a:endParaRPr lang="pl-PL" dirty="0">
              <a:latin typeface="Adobe Devanagari" pitchFamily="18" charset="0"/>
              <a:cs typeface="Adobe Devanagari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500042"/>
            <a:ext cx="7715304" cy="5786479"/>
          </a:xfrm>
          <a:prstGeom prst="rect">
            <a:avLst/>
          </a:prstGeom>
          <a:ln w="381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1416" y="285728"/>
            <a:ext cx="8972584" cy="114300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92D050"/>
                </a:solidFill>
                <a:latin typeface="Adobe Devanagari" pitchFamily="18" charset="0"/>
                <a:cs typeface="Adobe Devanagari" pitchFamily="18" charset="0"/>
              </a:rPr>
              <a:t>AFTER </a:t>
            </a:r>
            <a:r>
              <a:rPr lang="pl-PL" b="1" dirty="0" smtClean="0">
                <a:solidFill>
                  <a:srgbClr val="92D050"/>
                </a:solidFill>
                <a:latin typeface="Adobe Devanagari" pitchFamily="18" charset="0"/>
                <a:cs typeface="Adobe Devanagari" pitchFamily="18" charset="0"/>
              </a:rPr>
              <a:t>THE </a:t>
            </a:r>
            <a:r>
              <a:rPr lang="pl-PL" b="1" dirty="0" smtClean="0">
                <a:solidFill>
                  <a:srgbClr val="92D050"/>
                </a:solidFill>
                <a:latin typeface="Adobe Devanagari" pitchFamily="18" charset="0"/>
                <a:cs typeface="Adobe Devanagari" pitchFamily="18" charset="0"/>
              </a:rPr>
              <a:t>SEASON </a:t>
            </a:r>
            <a:r>
              <a:rPr lang="pl-PL" b="1" dirty="0">
                <a:solidFill>
                  <a:srgbClr val="92D050"/>
                </a:solidFill>
                <a:latin typeface="Adobe Devanagari" pitchFamily="18" charset="0"/>
                <a:cs typeface="Adobe Devanagari" pitchFamily="18" charset="0"/>
              </a:rPr>
              <a:t>OR IN </a:t>
            </a:r>
            <a:r>
              <a:rPr lang="pl-PL" b="1" dirty="0" smtClean="0">
                <a:solidFill>
                  <a:srgbClr val="92D050"/>
                </a:solidFill>
                <a:latin typeface="Adobe Devanagari" pitchFamily="18" charset="0"/>
                <a:cs typeface="Adobe Devanagari" pitchFamily="18" charset="0"/>
              </a:rPr>
              <a:t>A </a:t>
            </a:r>
            <a:r>
              <a:rPr lang="pl-PL" b="1" dirty="0" smtClean="0">
                <a:solidFill>
                  <a:srgbClr val="92D050"/>
                </a:solidFill>
                <a:latin typeface="Adobe Devanagari" pitchFamily="18" charset="0"/>
                <a:cs typeface="Adobe Devanagari" pitchFamily="18" charset="0"/>
              </a:rPr>
              <a:t>BAD </a:t>
            </a:r>
            <a:r>
              <a:rPr lang="pl-PL" b="1" dirty="0">
                <a:solidFill>
                  <a:srgbClr val="92D050"/>
                </a:solidFill>
                <a:latin typeface="Adobe Devanagari" pitchFamily="18" charset="0"/>
                <a:cs typeface="Adobe Devanagari" pitchFamily="18" charset="0"/>
              </a:rPr>
              <a:t>WEATHER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E6887834-0F07-48EA-84DD-BCBF62BD2B7D}"/>
              </a:ext>
            </a:extLst>
          </p:cNvPr>
          <p:cNvSpPr txBox="1"/>
          <p:nvPr/>
        </p:nvSpPr>
        <p:spPr>
          <a:xfrm>
            <a:off x="642910" y="1214422"/>
            <a:ext cx="90011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We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can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be ECO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too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…</a:t>
            </a:r>
          </a:p>
          <a:p>
            <a:pPr marL="285750" indent="-285750">
              <a:buFontTx/>
              <a:buChar char="-"/>
            </a:pPr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="" xmlns:a16="http://schemas.microsoft.com/office/drawing/2014/main" id="{C822E08B-0B80-4408-9565-40C54EC3E3E8}"/>
              </a:ext>
            </a:extLst>
          </p:cNvPr>
          <p:cNvSpPr txBox="1"/>
          <p:nvPr/>
        </p:nvSpPr>
        <p:spPr>
          <a:xfrm>
            <a:off x="285720" y="1643050"/>
            <a:ext cx="9215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…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using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Public Transport</a:t>
            </a:r>
          </a:p>
        </p:txBody>
      </p:sp>
      <p:sp>
        <p:nvSpPr>
          <p:cNvPr id="13" name="Symbol zastępczy zawartości 2">
            <a:extLst>
              <a:ext uri="{FF2B5EF4-FFF2-40B4-BE49-F238E27FC236}">
                <a16:creationId xmlns="" xmlns:a16="http://schemas.microsoft.com/office/drawing/2014/main" id="{8718A229-C7D9-4D50-91BA-61062F410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786058"/>
            <a:ext cx="3814714" cy="725172"/>
          </a:xfrm>
        </p:spPr>
        <p:txBody>
          <a:bodyPr>
            <a:normAutofit fontScale="25000" lnSpcReduction="20000"/>
          </a:bodyPr>
          <a:lstStyle/>
          <a:p>
            <a:endParaRPr lang="pl-PL" sz="3300" b="1" dirty="0">
              <a:latin typeface="Adobe Devanagari" pitchFamily="18" charset="0"/>
              <a:cs typeface="Adobe Devanagari" pitchFamily="18" charset="0"/>
            </a:endParaRPr>
          </a:p>
          <a:p>
            <a:pPr>
              <a:buNone/>
            </a:pPr>
            <a:r>
              <a:rPr lang="pl-PL" sz="11200" b="1" dirty="0">
                <a:latin typeface="Adobe Devanagari" pitchFamily="18" charset="0"/>
                <a:cs typeface="Adobe Devanagari" pitchFamily="18" charset="0"/>
              </a:rPr>
              <a:t>   </a:t>
            </a:r>
            <a:r>
              <a:rPr lang="pl-PL" sz="12800" b="1" dirty="0">
                <a:latin typeface="Adobe Devanagari" pitchFamily="18" charset="0"/>
                <a:cs typeface="Adobe Devanagari" pitchFamily="18" charset="0"/>
              </a:rPr>
              <a:t>ELECTRIC BUSES</a:t>
            </a:r>
          </a:p>
          <a:p>
            <a:endParaRPr lang="pl-PL" dirty="0"/>
          </a:p>
        </p:txBody>
      </p:sp>
      <p:pic>
        <p:nvPicPr>
          <p:cNvPr id="14" name="Obraz 13" descr="DVDFVD.jpg">
            <a:extLst>
              <a:ext uri="{FF2B5EF4-FFF2-40B4-BE49-F238E27FC236}">
                <a16:creationId xmlns="" xmlns:a16="http://schemas.microsoft.com/office/drawing/2014/main" id="{E92C5CAC-D4C3-416A-A6DF-AA3571FC7D9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786314" y="4143380"/>
            <a:ext cx="3594700" cy="2327996"/>
          </a:xfrm>
          <a:prstGeom prst="rect">
            <a:avLst/>
          </a:prstGeom>
          <a:ln w="381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Symbol zastępczy zawartości 3" descr="solaris_urbino_electric_w_katowicach.jpg">
            <a:extLst>
              <a:ext uri="{FF2B5EF4-FFF2-40B4-BE49-F238E27FC236}">
                <a16:creationId xmlns="" xmlns:a16="http://schemas.microsoft.com/office/drawing/2014/main" id="{13E1F8AB-FF18-49C5-9F74-8336F29389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357430"/>
            <a:ext cx="3594700" cy="2166668"/>
          </a:xfrm>
          <a:prstGeom prst="rect">
            <a:avLst/>
          </a:prstGeom>
          <a:ln w="381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" name="Prostokąt 15">
            <a:extLst>
              <a:ext uri="{FF2B5EF4-FFF2-40B4-BE49-F238E27FC236}">
                <a16:creationId xmlns="" xmlns:a16="http://schemas.microsoft.com/office/drawing/2014/main" id="{A96AEC24-BA69-4C88-B61A-F5A6FB2E2C3A}"/>
              </a:ext>
            </a:extLst>
          </p:cNvPr>
          <p:cNvSpPr/>
          <p:nvPr/>
        </p:nvSpPr>
        <p:spPr>
          <a:xfrm>
            <a:off x="2123728" y="5214950"/>
            <a:ext cx="2042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latin typeface="Adobe Devanagari" pitchFamily="18" charset="0"/>
                <a:cs typeface="Adobe Devanagari" pitchFamily="18" charset="0"/>
              </a:rPr>
              <a:t>TRAMS</a:t>
            </a:r>
          </a:p>
        </p:txBody>
      </p:sp>
    </p:spTree>
    <p:extLst>
      <p:ext uri="{BB962C8B-B14F-4D97-AF65-F5344CB8AC3E}">
        <p14:creationId xmlns:p14="http://schemas.microsoft.com/office/powerpoint/2010/main" val="41481008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CCCCCCCCC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72" y="1428736"/>
            <a:ext cx="3821452" cy="2194753"/>
          </a:xfrm>
          <a:prstGeom prst="rect">
            <a:avLst/>
          </a:prstGeom>
          <a:ln w="381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Symbol zastępczy zawartości 5" descr="GGGG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4071942"/>
            <a:ext cx="3821453" cy="2167200"/>
          </a:xfrm>
          <a:prstGeom prst="rect">
            <a:avLst/>
          </a:prstGeom>
          <a:ln w="381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Prostokąt 5"/>
          <p:cNvSpPr/>
          <p:nvPr/>
        </p:nvSpPr>
        <p:spPr>
          <a:xfrm>
            <a:off x="683568" y="2071678"/>
            <a:ext cx="31557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Adobe Devanagari" pitchFamily="18" charset="0"/>
                <a:cs typeface="Adobe Devanagari" pitchFamily="18" charset="0"/>
              </a:rPr>
              <a:t>   TROLLEYBUSES</a:t>
            </a:r>
          </a:p>
          <a:p>
            <a:r>
              <a:rPr lang="pl-PL" sz="2800" b="1" dirty="0">
                <a:latin typeface="Adobe Devanagari" pitchFamily="18" charset="0"/>
                <a:cs typeface="Adobe Devanagari" pitchFamily="18" charset="0"/>
              </a:rPr>
              <a:t>  (</a:t>
            </a:r>
            <a:r>
              <a:rPr lang="pl-PL" sz="2800" b="1" dirty="0" err="1">
                <a:latin typeface="Adobe Devanagari" pitchFamily="18" charset="0"/>
                <a:cs typeface="Adobe Devanagari" pitchFamily="18" charset="0"/>
              </a:rPr>
              <a:t>only</a:t>
            </a:r>
            <a:r>
              <a:rPr lang="pl-PL" sz="2800" b="1" dirty="0">
                <a:latin typeface="Adobe Devanagari" pitchFamily="18" charset="0"/>
                <a:cs typeface="Adobe Devanagari" pitchFamily="18" charset="0"/>
              </a:rPr>
              <a:t> in </a:t>
            </a:r>
            <a:r>
              <a:rPr lang="pl-PL" sz="2800" b="1" dirty="0" err="1">
                <a:latin typeface="Adobe Devanagari" pitchFamily="18" charset="0"/>
                <a:cs typeface="Adobe Devanagari" pitchFamily="18" charset="0"/>
              </a:rPr>
              <a:t>few</a:t>
            </a:r>
            <a:r>
              <a:rPr lang="pl-PL" sz="2800" b="1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b="1" dirty="0" err="1">
                <a:latin typeface="Adobe Devanagari" pitchFamily="18" charset="0"/>
                <a:cs typeface="Adobe Devanagari" pitchFamily="18" charset="0"/>
              </a:rPr>
              <a:t>cities</a:t>
            </a:r>
            <a:r>
              <a:rPr lang="pl-PL" sz="2800" b="1" dirty="0">
                <a:latin typeface="Adobe Devanagari" pitchFamily="18" charset="0"/>
                <a:cs typeface="Adobe Devanagari" pitchFamily="18" charset="0"/>
              </a:rPr>
              <a:t>)</a:t>
            </a:r>
          </a:p>
        </p:txBody>
      </p:sp>
      <p:sp>
        <p:nvSpPr>
          <p:cNvPr id="7" name="Prostokąt 6"/>
          <p:cNvSpPr/>
          <p:nvPr/>
        </p:nvSpPr>
        <p:spPr>
          <a:xfrm>
            <a:off x="611560" y="4786322"/>
            <a:ext cx="32765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Adobe Devanagari" pitchFamily="18" charset="0"/>
                <a:cs typeface="Adobe Devanagari" pitchFamily="18" charset="0"/>
              </a:rPr>
              <a:t>ELECTRIC TRAINS</a:t>
            </a:r>
          </a:p>
        </p:txBody>
      </p:sp>
      <p:sp>
        <p:nvSpPr>
          <p:cNvPr id="8" name="Tytuł 1">
            <a:extLst>
              <a:ext uri="{FF2B5EF4-FFF2-40B4-BE49-F238E27FC236}">
                <a16:creationId xmlns="" xmlns:a16="http://schemas.microsoft.com/office/drawing/2014/main" id="{CF27CDC2-A188-41A8-9C98-8C2AE1BDD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78" y="285728"/>
            <a:ext cx="9044022" cy="114300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92D050"/>
                </a:solidFill>
                <a:latin typeface="Adobe Devanagari" pitchFamily="18" charset="0"/>
                <a:cs typeface="Adobe Devanagari" pitchFamily="18" charset="0"/>
              </a:rPr>
              <a:t>AFTER SEASON OR IN BAD WEATHER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14346" y="357166"/>
            <a:ext cx="9644130" cy="1000132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92D050"/>
                </a:solidFill>
                <a:latin typeface="Adobe Devanagari" pitchFamily="18" charset="0"/>
                <a:cs typeface="Adobe Devanagari" pitchFamily="18" charset="0"/>
              </a:rPr>
              <a:t>CAN WE HAVE ELECTRIC VEHICLE TOO?</a:t>
            </a:r>
            <a:r>
              <a:rPr lang="pl-PL" dirty="0">
                <a:solidFill>
                  <a:srgbClr val="92D050"/>
                </a:solidFill>
              </a:rPr>
              <a:t/>
            </a:r>
            <a:br>
              <a:rPr lang="pl-PL" dirty="0">
                <a:solidFill>
                  <a:srgbClr val="92D050"/>
                </a:solidFill>
              </a:rPr>
            </a:br>
            <a:endParaRPr lang="pl-PL" dirty="0">
              <a:solidFill>
                <a:srgbClr val="92D050"/>
              </a:solidFill>
            </a:endParaRPr>
          </a:p>
        </p:txBody>
      </p:sp>
      <p:pic>
        <p:nvPicPr>
          <p:cNvPr id="6" name="Symbol zastępczy zawartości 5" descr="ccc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4071942"/>
            <a:ext cx="3262130" cy="2210601"/>
          </a:xfrm>
          <a:prstGeom prst="rect">
            <a:avLst/>
          </a:prstGeom>
          <a:ln w="381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Obraz 7" descr="ccccccc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4071942"/>
            <a:ext cx="3314484" cy="2205638"/>
          </a:xfrm>
          <a:prstGeom prst="rect">
            <a:avLst/>
          </a:prstGeom>
          <a:ln w="381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BE470BC1-A746-493A-B9EC-732FEAED4B08}"/>
              </a:ext>
            </a:extLst>
          </p:cNvPr>
          <p:cNvSpPr txBox="1"/>
          <p:nvPr/>
        </p:nvSpPr>
        <p:spPr>
          <a:xfrm>
            <a:off x="809548" y="1196752"/>
            <a:ext cx="767464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Of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course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, we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can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own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one of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electric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cars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.</a:t>
            </a:r>
          </a:p>
          <a:p>
            <a:endParaRPr lang="pl-PL" dirty="0"/>
          </a:p>
          <a:p>
            <a:endParaRPr lang="pl-PL" dirty="0"/>
          </a:p>
          <a:p>
            <a:pPr marL="285750" indent="-285750">
              <a:buFontTx/>
              <a:buChar char="-"/>
            </a:pPr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="" xmlns:a16="http://schemas.microsoft.com/office/drawing/2014/main" id="{C32E565B-4AB5-4173-92BA-83B703B815F1}"/>
              </a:ext>
            </a:extLst>
          </p:cNvPr>
          <p:cNvSpPr txBox="1"/>
          <p:nvPr/>
        </p:nvSpPr>
        <p:spPr>
          <a:xfrm>
            <a:off x="857224" y="1643050"/>
            <a:ext cx="78581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E-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cars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have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some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advantages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:</a:t>
            </a:r>
          </a:p>
          <a:p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No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exhaust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 smtClean="0">
                <a:latin typeface="Adobe Devanagari" pitchFamily="18" charset="0"/>
                <a:cs typeface="Adobe Devanagari" pitchFamily="18" charset="0"/>
              </a:rPr>
              <a:t>fumes</a:t>
            </a:r>
            <a:r>
              <a:rPr lang="pl-PL" sz="2800" dirty="0" smtClean="0">
                <a:latin typeface="Adobe Devanagari" pitchFamily="18" charset="0"/>
                <a:cs typeface="Adobe Devanagari" pitchFamily="18" charset="0"/>
              </a:rPr>
              <a:t>, </a:t>
            </a:r>
            <a:r>
              <a:rPr lang="pl-PL" sz="2800" dirty="0" err="1" smtClean="0">
                <a:latin typeface="Adobe Devanagari" pitchFamily="18" charset="0"/>
                <a:cs typeface="Adobe Devanagari" pitchFamily="18" charset="0"/>
              </a:rPr>
              <a:t>too</a:t>
            </a:r>
            <a:endParaRPr lang="pl-PL" sz="2800" dirty="0">
              <a:latin typeface="Adobe Devanagari" pitchFamily="18" charset="0"/>
              <a:cs typeface="Adobe Devanagari" pitchFamily="18" charset="0"/>
            </a:endParaRPr>
          </a:p>
          <a:p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No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noise</a:t>
            </a:r>
            <a:endParaRPr lang="pl-PL" sz="2800" dirty="0">
              <a:latin typeface="Adobe Devanagari" pitchFamily="18" charset="0"/>
              <a:cs typeface="Adobe Devanagari" pitchFamily="18" charset="0"/>
            </a:endParaRPr>
          </a:p>
          <a:p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But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you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can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 smtClean="0">
                <a:latin typeface="Adobe Devanagari" pitchFamily="18" charset="0"/>
                <a:cs typeface="Adobe Devanagari" pitchFamily="18" charset="0"/>
              </a:rPr>
              <a:t>get</a:t>
            </a:r>
            <a:r>
              <a:rPr lang="pl-PL" sz="28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 smtClean="0">
                <a:latin typeface="Adobe Devanagari" pitchFamily="18" charset="0"/>
                <a:cs typeface="Adobe Devanagari" pitchFamily="18" charset="0"/>
              </a:rPr>
              <a:t>stuck</a:t>
            </a:r>
            <a:r>
              <a:rPr lang="pl-PL" sz="28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in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traffic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jams</a:t>
            </a:r>
          </a:p>
          <a:p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…and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it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doesn’t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improve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your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health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!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428660" y="500042"/>
            <a:ext cx="10001320" cy="1000132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92D050"/>
                </a:solidFill>
                <a:latin typeface="Adobe Devanagari" pitchFamily="18" charset="0"/>
                <a:cs typeface="Adobe Devanagari" pitchFamily="18" charset="0"/>
              </a:rPr>
              <a:t>CAN WE HAVE ELECTRIC </a:t>
            </a:r>
            <a:r>
              <a:rPr lang="pl-PL" b="1" dirty="0" smtClean="0">
                <a:solidFill>
                  <a:srgbClr val="92D050"/>
                </a:solidFill>
                <a:latin typeface="Adobe Devanagari" pitchFamily="18" charset="0"/>
                <a:cs typeface="Adobe Devanagari" pitchFamily="18" charset="0"/>
              </a:rPr>
              <a:t>VEHICLE, </a:t>
            </a:r>
            <a:r>
              <a:rPr lang="pl-PL" b="1" dirty="0">
                <a:solidFill>
                  <a:srgbClr val="92D050"/>
                </a:solidFill>
                <a:latin typeface="Adobe Devanagari" pitchFamily="18" charset="0"/>
                <a:cs typeface="Adobe Devanagari" pitchFamily="18" charset="0"/>
              </a:rPr>
              <a:t>TOO?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BE470BC1-A746-493A-B9EC-732FEAED4B08}"/>
              </a:ext>
            </a:extLst>
          </p:cNvPr>
          <p:cNvSpPr txBox="1"/>
          <p:nvPr/>
        </p:nvSpPr>
        <p:spPr>
          <a:xfrm>
            <a:off x="809548" y="1196752"/>
            <a:ext cx="7674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285750" indent="-285750">
              <a:buFontTx/>
              <a:buChar char="-"/>
            </a:pPr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="" xmlns:a16="http://schemas.microsoft.com/office/drawing/2014/main" id="{C32E565B-4AB5-4173-92BA-83B703B815F1}"/>
              </a:ext>
            </a:extLst>
          </p:cNvPr>
          <p:cNvSpPr txBox="1"/>
          <p:nvPr/>
        </p:nvSpPr>
        <p:spPr>
          <a:xfrm>
            <a:off x="214282" y="1643050"/>
            <a:ext cx="4572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Car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charging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is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still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 smtClean="0">
                <a:latin typeface="Adobe Devanagari" pitchFamily="18" charset="0"/>
                <a:cs typeface="Adobe Devanagari" pitchFamily="18" charset="0"/>
              </a:rPr>
              <a:t>lasts</a:t>
            </a:r>
            <a:r>
              <a:rPr lang="pl-PL" sz="2800" dirty="0" smtClean="0">
                <a:latin typeface="Adobe Devanagari" pitchFamily="18" charset="0"/>
                <a:cs typeface="Adobe Devanagari" pitchFamily="18" charset="0"/>
              </a:rPr>
              <a:t> a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long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time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.</a:t>
            </a:r>
          </a:p>
          <a:p>
            <a:pPr algn="ctr"/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Faster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chargers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can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„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refuel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”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our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car to 80%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within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30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minutes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.</a:t>
            </a:r>
          </a:p>
        </p:txBody>
      </p:sp>
      <p:pic>
        <p:nvPicPr>
          <p:cNvPr id="12" name="Obraz 11" descr="Obraz zawierający samochód, zewnętrzne, zaparkowane, trawa&#10;&#10;Opis wygenerowany automatycznie">
            <a:extLst>
              <a:ext uri="{FF2B5EF4-FFF2-40B4-BE49-F238E27FC236}">
                <a16:creationId xmlns="" xmlns:a16="http://schemas.microsoft.com/office/drawing/2014/main" id="{A8DAEA7F-ED6B-42CF-BFFC-B46C161BB7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1571612"/>
            <a:ext cx="4071966" cy="2287087"/>
          </a:xfrm>
          <a:prstGeom prst="rect">
            <a:avLst/>
          </a:prstGeom>
          <a:ln w="381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F5CA5B06-144F-4E55-B801-E8A4F0C8F48C}"/>
              </a:ext>
            </a:extLst>
          </p:cNvPr>
          <p:cNvSpPr txBox="1"/>
          <p:nvPr/>
        </p:nvSpPr>
        <p:spPr>
          <a:xfrm>
            <a:off x="142844" y="4071942"/>
            <a:ext cx="81439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Electic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cars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have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small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range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comparing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traditional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cars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.</a:t>
            </a:r>
          </a:p>
          <a:p>
            <a:pPr algn="ctr"/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It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is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400km to 1000km.</a:t>
            </a:r>
          </a:p>
        </p:txBody>
      </p:sp>
    </p:spTree>
    <p:extLst>
      <p:ext uri="{BB962C8B-B14F-4D97-AF65-F5344CB8AC3E}">
        <p14:creationId xmlns:p14="http://schemas.microsoft.com/office/powerpoint/2010/main" val="19732512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3071810"/>
            <a:ext cx="8472518" cy="757230"/>
          </a:xfrm>
        </p:spPr>
        <p:txBody>
          <a:bodyPr>
            <a:normAutofit fontScale="25000" lnSpcReduction="20000"/>
          </a:bodyPr>
          <a:lstStyle/>
          <a:p>
            <a:endParaRPr lang="en-US" dirty="0">
              <a:latin typeface="Adobe Devanagari" pitchFamily="18" charset="0"/>
              <a:cs typeface="Adobe Devanagari" pitchFamily="18" charset="0"/>
            </a:endParaRPr>
          </a:p>
          <a:p>
            <a:pPr algn="ctr">
              <a:buNone/>
            </a:pPr>
            <a:r>
              <a:rPr lang="en-US" sz="16000" b="1" dirty="0">
                <a:solidFill>
                  <a:srgbClr val="FFFF00"/>
                </a:solidFill>
                <a:latin typeface="Adobe Devanagari" pitchFamily="18" charset="0"/>
                <a:cs typeface="Adobe Devanagari" pitchFamily="18" charset="0"/>
              </a:rPr>
              <a:t>THANK YOU FOR YOUR ATTENTION</a:t>
            </a:r>
          </a:p>
          <a:p>
            <a:pPr>
              <a:buNone/>
            </a:pPr>
            <a:endParaRPr lang="pl-PL" dirty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786446" y="5572140"/>
            <a:ext cx="3129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Adobe Devanagari" pitchFamily="18" charset="0"/>
                <a:cs typeface="Adobe Devanagari" pitchFamily="18" charset="0"/>
              </a:rPr>
              <a:t>Jakub Bednorz, klasa </a:t>
            </a:r>
            <a:r>
              <a:rPr lang="pl-PL" sz="2400" b="1" dirty="0" err="1">
                <a:latin typeface="Adobe Devanagari" pitchFamily="18" charset="0"/>
                <a:cs typeface="Adobe Devanagari" pitchFamily="18" charset="0"/>
              </a:rPr>
              <a:t>VIa</a:t>
            </a:r>
            <a:endParaRPr lang="pl-PL" sz="2400" b="1" dirty="0"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5" name="Obraz 4" descr="images.jpg">
            <a:extLst>
              <a:ext uri="{FF2B5EF4-FFF2-40B4-BE49-F238E27FC236}">
                <a16:creationId xmlns="" xmlns:a16="http://schemas.microsoft.com/office/drawing/2014/main" id="{6CA5446E-8DA6-4E3C-BC95-A99D59A57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85728"/>
            <a:ext cx="4071966" cy="2709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496944" cy="1143000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92D050"/>
                </a:solidFill>
                <a:latin typeface="Adobe Devanagari" pitchFamily="18" charset="0"/>
                <a:cs typeface="Adobe Devanagari" pitchFamily="18" charset="0"/>
              </a:rPr>
              <a:t>GREEN TRANSPORTATION PYRAMID</a:t>
            </a:r>
            <a:r>
              <a:rPr lang="pl-PL" b="1" dirty="0">
                <a:latin typeface="Adobe Devanagari" pitchFamily="18" charset="0"/>
                <a:cs typeface="Adobe Devanagari" pitchFamily="18" charset="0"/>
              </a:rPr>
              <a:t/>
            </a:r>
            <a:br>
              <a:rPr lang="pl-PL" b="1" dirty="0">
                <a:latin typeface="Adobe Devanagari" pitchFamily="18" charset="0"/>
                <a:cs typeface="Adobe Devanagari" pitchFamily="18" charset="0"/>
              </a:rPr>
            </a:b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="" xmlns:a16="http://schemas.microsoft.com/office/drawing/2014/main" id="{5288C5B9-EDCD-42C3-86E9-0E8C53DCAE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4956" y="1600200"/>
            <a:ext cx="667408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0587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899592" y="285728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92D050"/>
                </a:solidFill>
                <a:latin typeface="Adobe Devanagari" pitchFamily="18" charset="0"/>
                <a:cs typeface="Adobe Devanagari" pitchFamily="18" charset="0"/>
              </a:rPr>
              <a:t>GREEN TRANSPORTATION </a:t>
            </a:r>
            <a:endParaRPr lang="pl-PL" sz="2800" b="1" dirty="0" smtClean="0">
              <a:solidFill>
                <a:srgbClr val="92D050"/>
              </a:solidFill>
              <a:latin typeface="Adobe Devanagari" pitchFamily="18" charset="0"/>
              <a:cs typeface="Adobe Devanagari" pitchFamily="18" charset="0"/>
            </a:endParaRPr>
          </a:p>
          <a:p>
            <a:pPr algn="ctr"/>
            <a:r>
              <a:rPr lang="pl-PL" sz="2800" b="1" dirty="0" smtClean="0">
                <a:solidFill>
                  <a:srgbClr val="92D050"/>
                </a:solidFill>
                <a:latin typeface="Adobe Devanagari" pitchFamily="18" charset="0"/>
                <a:cs typeface="Adobe Devanagari" pitchFamily="18" charset="0"/>
              </a:rPr>
              <a:t>PYRAMID</a:t>
            </a:r>
            <a:endParaRPr lang="pl-PL" sz="2800" b="1" dirty="0">
              <a:solidFill>
                <a:srgbClr val="92D050"/>
              </a:solidFill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10" name="Symbol zastępczy zawartości 9" descr="piramida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142984"/>
            <a:ext cx="7286676" cy="5484851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496944" cy="1143000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92D050"/>
                </a:solidFill>
                <a:latin typeface="Adobe Devanagari" pitchFamily="18" charset="0"/>
                <a:cs typeface="Adobe Devanagari" pitchFamily="18" charset="0"/>
              </a:rPr>
              <a:t>GREEN TRANSPORT</a:t>
            </a:r>
            <a:r>
              <a:rPr lang="pl-PL" b="1" dirty="0">
                <a:latin typeface="Adobe Devanagari" pitchFamily="18" charset="0"/>
                <a:cs typeface="Adobe Devanagari" pitchFamily="18" charset="0"/>
              </a:rPr>
              <a:t/>
            </a:r>
            <a:br>
              <a:rPr lang="pl-PL" b="1" dirty="0">
                <a:latin typeface="Adobe Devanagari" pitchFamily="18" charset="0"/>
                <a:cs typeface="Adobe Devanagari" pitchFamily="18" charset="0"/>
              </a:rPr>
            </a:br>
            <a:r>
              <a:rPr lang="pl-PL" b="1" dirty="0">
                <a:latin typeface="Adobe Devanagari" pitchFamily="18" charset="0"/>
                <a:cs typeface="Adobe Devanagari" pitchFamily="18" charset="0"/>
              </a:rPr>
              <a:t>WHAT IS ECO AND WHAT IS NOT?</a:t>
            </a:r>
            <a:br>
              <a:rPr lang="pl-PL" b="1" dirty="0">
                <a:latin typeface="Adobe Devanagari" pitchFamily="18" charset="0"/>
                <a:cs typeface="Adobe Devanagari" pitchFamily="18" charset="0"/>
              </a:rPr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727A827C-608F-4FD4-945D-8E7412C9A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7"/>
            <a:ext cx="8229600" cy="864096"/>
          </a:xfrm>
        </p:spPr>
        <p:txBody>
          <a:bodyPr/>
          <a:lstStyle/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pl-PL" dirty="0" err="1">
                <a:latin typeface="Adobe Devanagari" pitchFamily="18" charset="0"/>
                <a:cs typeface="Adobe Devanagari" pitchFamily="18" charset="0"/>
              </a:rPr>
              <a:t>What</a:t>
            </a:r>
            <a:r>
              <a:rPr lang="pl-PL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dirty="0" err="1">
                <a:latin typeface="Adobe Devanagari" pitchFamily="18" charset="0"/>
                <a:cs typeface="Adobe Devanagari" pitchFamily="18" charset="0"/>
              </a:rPr>
              <a:t>is</a:t>
            </a:r>
            <a:r>
              <a:rPr lang="pl-PL" dirty="0">
                <a:latin typeface="Adobe Devanagari" pitchFamily="18" charset="0"/>
                <a:cs typeface="Adobe Devanagari" pitchFamily="18" charset="0"/>
              </a:rPr>
              <a:t> the </a:t>
            </a:r>
            <a:r>
              <a:rPr lang="pl-PL" dirty="0" err="1">
                <a:latin typeface="Adobe Devanagari" pitchFamily="18" charset="0"/>
                <a:cs typeface="Adobe Devanagari" pitchFamily="18" charset="0"/>
              </a:rPr>
              <a:t>conclusion</a:t>
            </a:r>
            <a:r>
              <a:rPr lang="pl-PL" dirty="0">
                <a:latin typeface="Adobe Devanagari" pitchFamily="18" charset="0"/>
                <a:cs typeface="Adobe Devanagari" pitchFamily="18" charset="0"/>
              </a:rPr>
              <a:t> of </a:t>
            </a:r>
            <a:r>
              <a:rPr lang="pl-PL" dirty="0" err="1">
                <a:latin typeface="Adobe Devanagari" pitchFamily="18" charset="0"/>
                <a:cs typeface="Adobe Devanagari" pitchFamily="18" charset="0"/>
              </a:rPr>
              <a:t>this</a:t>
            </a:r>
            <a:r>
              <a:rPr lang="pl-PL" dirty="0">
                <a:latin typeface="Adobe Devanagari" pitchFamily="18" charset="0"/>
                <a:cs typeface="Adobe Devanagari" pitchFamily="18" charset="0"/>
              </a:rPr>
              <a:t>?</a:t>
            </a:r>
          </a:p>
        </p:txBody>
      </p:sp>
      <p:sp>
        <p:nvSpPr>
          <p:cNvPr id="7" name="Symbol zastępczy zawartości 5">
            <a:extLst>
              <a:ext uri="{FF2B5EF4-FFF2-40B4-BE49-F238E27FC236}">
                <a16:creationId xmlns="" xmlns:a16="http://schemas.microsoft.com/office/drawing/2014/main" id="{C8E4AD1C-22A0-4B78-8EF4-A6104DDA3F4B}"/>
              </a:ext>
            </a:extLst>
          </p:cNvPr>
          <p:cNvSpPr txBox="1">
            <a:spLocks/>
          </p:cNvSpPr>
          <p:nvPr/>
        </p:nvSpPr>
        <p:spPr>
          <a:xfrm>
            <a:off x="467544" y="299695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pl-PL" dirty="0">
                <a:latin typeface="Adobe Devanagari" pitchFamily="18" charset="0"/>
                <a:cs typeface="Adobe Devanagari" pitchFamily="18" charset="0"/>
              </a:rPr>
              <a:t>B</a:t>
            </a:r>
            <a:r>
              <a:rPr lang="en-US" dirty="0">
                <a:latin typeface="Adobe Devanagari" pitchFamily="18" charset="0"/>
                <a:cs typeface="Adobe Devanagari" pitchFamily="18" charset="0"/>
              </a:rPr>
              <a:t>e eco-friendly and use eco-friendly means of transport</a:t>
            </a:r>
            <a:r>
              <a:rPr lang="pl-PL" dirty="0">
                <a:latin typeface="Adobe Devanagari" pitchFamily="18" charset="0"/>
                <a:cs typeface="Adobe Devanagari" pitchFamily="18" charset="0"/>
              </a:rPr>
              <a:t>…</a:t>
            </a:r>
          </a:p>
          <a:p>
            <a:pPr marL="514350" indent="-514350">
              <a:buClr>
                <a:srgbClr val="92D050"/>
              </a:buClr>
              <a:buFont typeface="Wingdings" pitchFamily="2" charset="2"/>
              <a:buChar char="ü"/>
            </a:pPr>
            <a:r>
              <a:rPr lang="pl-PL" dirty="0">
                <a:latin typeface="Adobe Devanagari" pitchFamily="18" charset="0"/>
                <a:cs typeface="Adobe Devanagari" pitchFamily="18" charset="0"/>
              </a:rPr>
              <a:t>…</a:t>
            </a:r>
            <a:r>
              <a:rPr lang="en-US" dirty="0">
                <a:latin typeface="Adobe Devanagari" pitchFamily="18" charset="0"/>
                <a:cs typeface="Adobe Devanagari" pitchFamily="18" charset="0"/>
              </a:rPr>
              <a:t>whenever you can</a:t>
            </a:r>
            <a:endParaRPr lang="pl-PL" dirty="0"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31258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/>
          <a:lstStyle/>
          <a:p>
            <a:r>
              <a:rPr lang="pl-PL" b="1" dirty="0">
                <a:solidFill>
                  <a:srgbClr val="92D050"/>
                </a:solidFill>
                <a:latin typeface="Adobe Devanagari" pitchFamily="18" charset="0"/>
                <a:cs typeface="Adobe Devanagari" pitchFamily="18" charset="0"/>
              </a:rPr>
              <a:t>WALKING</a:t>
            </a:r>
          </a:p>
        </p:txBody>
      </p:sp>
      <p:pic>
        <p:nvPicPr>
          <p:cNvPr id="4" name="Obraz 3" descr="vvvv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1357298"/>
            <a:ext cx="5797019" cy="3857652"/>
          </a:xfrm>
          <a:prstGeom prst="rect">
            <a:avLst/>
          </a:prstGeom>
          <a:ln w="381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/>
          <a:lstStyle/>
          <a:p>
            <a:r>
              <a:rPr lang="pl-PL" b="1" dirty="0">
                <a:solidFill>
                  <a:srgbClr val="92D050"/>
                </a:solidFill>
                <a:latin typeface="Adobe Devanagari" pitchFamily="18" charset="0"/>
                <a:cs typeface="Adobe Devanagari" pitchFamily="18" charset="0"/>
              </a:rPr>
              <a:t>WALKING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247468B6-4594-434C-9A9C-CFAD92F4FD37}"/>
              </a:ext>
            </a:extLst>
          </p:cNvPr>
          <p:cNvSpPr txBox="1"/>
          <p:nvPr/>
        </p:nvSpPr>
        <p:spPr>
          <a:xfrm>
            <a:off x="857224" y="1214422"/>
            <a:ext cx="7674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dirty="0" err="1">
                <a:latin typeface="Adobe Devanagari" pitchFamily="18" charset="0"/>
                <a:ea typeface="Yu Gothic Light" pitchFamily="34" charset="-128"/>
                <a:cs typeface="Adobe Devanagari" pitchFamily="18" charset="0"/>
              </a:rPr>
              <a:t>If</a:t>
            </a:r>
            <a:r>
              <a:rPr lang="pl-PL" sz="3200" dirty="0">
                <a:latin typeface="Adobe Devanagari" pitchFamily="18" charset="0"/>
                <a:ea typeface="Yu Gothic Light" pitchFamily="34" charset="-128"/>
                <a:cs typeface="Adobe Devanagari" pitchFamily="18" charset="0"/>
              </a:rPr>
              <a:t> </a:t>
            </a:r>
            <a:r>
              <a:rPr lang="pl-PL" sz="3200" dirty="0" err="1">
                <a:latin typeface="Adobe Devanagari" pitchFamily="18" charset="0"/>
                <a:ea typeface="Yu Gothic Light" pitchFamily="34" charset="-128"/>
                <a:cs typeface="Adobe Devanagari" pitchFamily="18" charset="0"/>
              </a:rPr>
              <a:t>You</a:t>
            </a:r>
            <a:r>
              <a:rPr lang="pl-PL" sz="3200" dirty="0">
                <a:latin typeface="Adobe Devanagari" pitchFamily="18" charset="0"/>
                <a:ea typeface="Yu Gothic Light" pitchFamily="34" charset="-128"/>
                <a:cs typeface="Adobe Devanagari" pitchFamily="18" charset="0"/>
              </a:rPr>
              <a:t> </a:t>
            </a:r>
            <a:r>
              <a:rPr lang="pl-PL" sz="3200" dirty="0" err="1">
                <a:latin typeface="Adobe Devanagari" pitchFamily="18" charset="0"/>
                <a:ea typeface="Yu Gothic Light" pitchFamily="34" charset="-128"/>
                <a:cs typeface="Adobe Devanagari" pitchFamily="18" charset="0"/>
              </a:rPr>
              <a:t>are</a:t>
            </a:r>
            <a:r>
              <a:rPr lang="pl-PL" sz="3200" dirty="0">
                <a:latin typeface="Adobe Devanagari" pitchFamily="18" charset="0"/>
                <a:ea typeface="Yu Gothic Light" pitchFamily="34" charset="-128"/>
                <a:cs typeface="Adobe Devanagari" pitchFamily="18" charset="0"/>
              </a:rPr>
              <a:t> </a:t>
            </a:r>
            <a:r>
              <a:rPr lang="pl-PL" sz="3200" dirty="0" err="1">
                <a:latin typeface="Adobe Devanagari" pitchFamily="18" charset="0"/>
                <a:ea typeface="Yu Gothic Light" pitchFamily="34" charset="-128"/>
                <a:cs typeface="Adobe Devanagari" pitchFamily="18" charset="0"/>
              </a:rPr>
              <a:t>healthy</a:t>
            </a:r>
            <a:r>
              <a:rPr lang="pl-PL" sz="3200" dirty="0">
                <a:latin typeface="Adobe Devanagari" pitchFamily="18" charset="0"/>
                <a:ea typeface="Yu Gothic Light" pitchFamily="34" charset="-128"/>
                <a:cs typeface="Adobe Devanagari" pitchFamily="18" charset="0"/>
              </a:rPr>
              <a:t>, </a:t>
            </a:r>
            <a:r>
              <a:rPr lang="pl-PL" sz="3200" dirty="0" err="1">
                <a:latin typeface="Adobe Devanagari" pitchFamily="18" charset="0"/>
                <a:ea typeface="Yu Gothic Light" pitchFamily="34" charset="-128"/>
                <a:cs typeface="Adobe Devanagari" pitchFamily="18" charset="0"/>
              </a:rPr>
              <a:t>your</a:t>
            </a:r>
            <a:r>
              <a:rPr lang="pl-PL" sz="3200" dirty="0">
                <a:latin typeface="Adobe Devanagari" pitchFamily="18" charset="0"/>
                <a:ea typeface="Yu Gothic Light" pitchFamily="34" charset="-128"/>
                <a:cs typeface="Adobe Devanagari" pitchFamily="18" charset="0"/>
              </a:rPr>
              <a:t> </a:t>
            </a:r>
            <a:r>
              <a:rPr lang="pl-PL" sz="3200" dirty="0" err="1">
                <a:latin typeface="Adobe Devanagari" pitchFamily="18" charset="0"/>
                <a:ea typeface="Yu Gothic Light" pitchFamily="34" charset="-128"/>
                <a:cs typeface="Adobe Devanagari" pitchFamily="18" charset="0"/>
              </a:rPr>
              <a:t>legs</a:t>
            </a:r>
            <a:r>
              <a:rPr lang="pl-PL" sz="3200" dirty="0">
                <a:latin typeface="Adobe Devanagari" pitchFamily="18" charset="0"/>
                <a:ea typeface="Yu Gothic Light" pitchFamily="34" charset="-128"/>
                <a:cs typeface="Adobe Devanagari" pitchFamily="18" charset="0"/>
              </a:rPr>
              <a:t> </a:t>
            </a:r>
            <a:r>
              <a:rPr lang="pl-PL" sz="3200" dirty="0" err="1" smtClean="0">
                <a:latin typeface="Adobe Devanagari" pitchFamily="18" charset="0"/>
                <a:ea typeface="Yu Gothic Light" pitchFamily="34" charset="-128"/>
                <a:cs typeface="Adobe Devanagari" pitchFamily="18" charset="0"/>
              </a:rPr>
              <a:t>are</a:t>
            </a:r>
            <a:r>
              <a:rPr lang="pl-PL" sz="3200" dirty="0" smtClean="0">
                <a:latin typeface="Adobe Devanagari" pitchFamily="18" charset="0"/>
                <a:ea typeface="Yu Gothic Light" pitchFamily="34" charset="-128"/>
                <a:cs typeface="Adobe Devanagari" pitchFamily="18" charset="0"/>
              </a:rPr>
              <a:t> the </a:t>
            </a:r>
            <a:r>
              <a:rPr lang="pl-PL" sz="3200" dirty="0">
                <a:latin typeface="Adobe Devanagari" pitchFamily="18" charset="0"/>
                <a:ea typeface="Yu Gothic Light" pitchFamily="34" charset="-128"/>
                <a:cs typeface="Adobe Devanagari" pitchFamily="18" charset="0"/>
              </a:rPr>
              <a:t>first and most </a:t>
            </a:r>
            <a:r>
              <a:rPr lang="pl-PL" sz="3200" dirty="0" err="1">
                <a:latin typeface="Adobe Devanagari" pitchFamily="18" charset="0"/>
                <a:ea typeface="Yu Gothic Light" pitchFamily="34" charset="-128"/>
                <a:cs typeface="Adobe Devanagari" pitchFamily="18" charset="0"/>
              </a:rPr>
              <a:t>reliable</a:t>
            </a:r>
            <a:r>
              <a:rPr lang="pl-PL" sz="3200" dirty="0">
                <a:latin typeface="Adobe Devanagari" pitchFamily="18" charset="0"/>
                <a:ea typeface="Yu Gothic Light" pitchFamily="34" charset="-128"/>
                <a:cs typeface="Adobe Devanagari" pitchFamily="18" charset="0"/>
              </a:rPr>
              <a:t> </a:t>
            </a:r>
            <a:r>
              <a:rPr lang="pl-PL" sz="3200" dirty="0" err="1">
                <a:latin typeface="Adobe Devanagari" pitchFamily="18" charset="0"/>
                <a:ea typeface="Yu Gothic Light" pitchFamily="34" charset="-128"/>
                <a:cs typeface="Adobe Devanagari" pitchFamily="18" charset="0"/>
              </a:rPr>
              <a:t>way</a:t>
            </a:r>
            <a:r>
              <a:rPr lang="pl-PL" sz="3200" dirty="0">
                <a:latin typeface="Adobe Devanagari" pitchFamily="18" charset="0"/>
                <a:ea typeface="Yu Gothic Light" pitchFamily="34" charset="-128"/>
                <a:cs typeface="Adobe Devanagari" pitchFamily="18" charset="0"/>
              </a:rPr>
              <a:t> of transport</a:t>
            </a:r>
            <a:r>
              <a:rPr lang="pl-PL" sz="3200" dirty="0">
                <a:latin typeface="Yu Gothic Light" pitchFamily="34" charset="-128"/>
                <a:ea typeface="Yu Gothic Light" pitchFamily="34" charset="-128"/>
                <a:cs typeface="Adobe Devanagari" pitchFamily="18" charset="0"/>
              </a:rPr>
              <a:t>.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2DFAFBEE-EFCE-4D06-B7A4-C04665A537C2}"/>
              </a:ext>
            </a:extLst>
          </p:cNvPr>
          <p:cNvSpPr txBox="1"/>
          <p:nvPr/>
        </p:nvSpPr>
        <p:spPr>
          <a:xfrm>
            <a:off x="2857488" y="2714620"/>
            <a:ext cx="5429288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ü"/>
            </a:pP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No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exhaust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fumes</a:t>
            </a:r>
            <a:endParaRPr lang="pl-PL" sz="2800" dirty="0">
              <a:latin typeface="Adobe Devanagari" pitchFamily="18" charset="0"/>
              <a:cs typeface="Adobe Devanagari" pitchFamily="18" charset="0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ü"/>
            </a:pP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No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noise</a:t>
            </a:r>
            <a:endParaRPr lang="pl-PL" sz="2800" dirty="0">
              <a:latin typeface="Adobe Devanagari" pitchFamily="18" charset="0"/>
              <a:cs typeface="Adobe Devanagari" pitchFamily="18" charset="0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ü"/>
            </a:pP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No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traffic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jams</a:t>
            </a:r>
          </a:p>
          <a:p>
            <a:pPr>
              <a:lnSpc>
                <a:spcPct val="150000"/>
              </a:lnSpc>
              <a:buClr>
                <a:srgbClr val="92D050"/>
              </a:buClr>
            </a:pP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… and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still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it’s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good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for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your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health!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4A154221-B1F2-48FC-B5C5-6BC7BBA988A8}"/>
              </a:ext>
            </a:extLst>
          </p:cNvPr>
          <p:cNvSpPr txBox="1"/>
          <p:nvPr/>
        </p:nvSpPr>
        <p:spPr>
          <a:xfrm>
            <a:off x="1214414" y="5429264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err="1">
                <a:latin typeface="Adobe Devanagari" pitchFamily="18" charset="0"/>
                <a:cs typeface="Adobe Devanagari" pitchFamily="18" charset="0"/>
              </a:rPr>
              <a:t>However</a:t>
            </a:r>
            <a:r>
              <a:rPr lang="pl-PL" sz="3200" dirty="0">
                <a:latin typeface="Adobe Devanagari" pitchFamily="18" charset="0"/>
                <a:cs typeface="Adobe Devanagari" pitchFamily="18" charset="0"/>
              </a:rPr>
              <a:t>, </a:t>
            </a:r>
            <a:r>
              <a:rPr lang="pl-PL" sz="3200" dirty="0" err="1">
                <a:latin typeface="Adobe Devanagari" pitchFamily="18" charset="0"/>
                <a:cs typeface="Adobe Devanagari" pitchFamily="18" charset="0"/>
              </a:rPr>
              <a:t>you</a:t>
            </a:r>
            <a:r>
              <a:rPr lang="pl-PL" sz="32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3200" dirty="0" err="1">
                <a:latin typeface="Adobe Devanagari" pitchFamily="18" charset="0"/>
                <a:cs typeface="Adobe Devanagari" pitchFamily="18" charset="0"/>
              </a:rPr>
              <a:t>won’t</a:t>
            </a:r>
            <a:r>
              <a:rPr lang="pl-PL" sz="3200" dirty="0">
                <a:latin typeface="Adobe Devanagari" pitchFamily="18" charset="0"/>
                <a:cs typeface="Adobe Devanagari" pitchFamily="18" charset="0"/>
              </a:rPr>
              <a:t> go </a:t>
            </a:r>
            <a:r>
              <a:rPr lang="pl-PL" sz="3200" dirty="0" err="1">
                <a:latin typeface="Adobe Devanagari" pitchFamily="18" charset="0"/>
                <a:cs typeface="Adobe Devanagari" pitchFamily="18" charset="0"/>
              </a:rPr>
              <a:t>too</a:t>
            </a:r>
            <a:r>
              <a:rPr lang="pl-PL" sz="32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3200" dirty="0" smtClean="0">
                <a:latin typeface="Adobe Devanagari" pitchFamily="18" charset="0"/>
                <a:cs typeface="Adobe Devanagari" pitchFamily="18" charset="0"/>
              </a:rPr>
              <a:t>far</a:t>
            </a:r>
            <a:r>
              <a:rPr lang="pl-PL" sz="3200" dirty="0" smtClean="0">
                <a:latin typeface="Adobe Devanagari" pitchFamily="18" charset="0"/>
                <a:cs typeface="Adobe Devanagari" pitchFamily="18" charset="0"/>
                <a:sym typeface="Wingdings" panose="05000000000000000000" pitchFamily="2" charset="2"/>
              </a:rPr>
              <a:t></a:t>
            </a:r>
            <a:endParaRPr lang="pl-PL" sz="3200" dirty="0"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572388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Adobe Devanagari" pitchFamily="18" charset="0"/>
                <a:cs typeface="Adobe Devanagari" pitchFamily="18" charset="0"/>
              </a:rPr>
              <a:t/>
            </a:r>
            <a:br>
              <a:rPr lang="pl-PL" b="1" dirty="0">
                <a:latin typeface="Adobe Devanagari" pitchFamily="18" charset="0"/>
                <a:cs typeface="Adobe Devanagari" pitchFamily="18" charset="0"/>
              </a:rPr>
            </a:br>
            <a:r>
              <a:rPr lang="pl-PL" b="1" dirty="0">
                <a:solidFill>
                  <a:srgbClr val="92D050"/>
                </a:solidFill>
                <a:latin typeface="Adobe Devanagari" pitchFamily="18" charset="0"/>
                <a:cs typeface="Adobe Devanagari" pitchFamily="18" charset="0"/>
              </a:rPr>
              <a:t>WHAT IF WE ARM OUR LEGS?</a:t>
            </a:r>
            <a:r>
              <a:rPr lang="pl-PL" b="1" dirty="0">
                <a:solidFill>
                  <a:srgbClr val="92D050"/>
                </a:solidFill>
              </a:rPr>
              <a:t/>
            </a:r>
            <a:br>
              <a:rPr lang="pl-PL" b="1" dirty="0">
                <a:solidFill>
                  <a:srgbClr val="92D050"/>
                </a:solidFill>
              </a:rPr>
            </a:br>
            <a:endParaRPr lang="pl-PL" b="1" dirty="0">
              <a:solidFill>
                <a:srgbClr val="92D050"/>
              </a:solidFill>
            </a:endParaRPr>
          </a:p>
        </p:txBody>
      </p:sp>
      <p:pic>
        <p:nvPicPr>
          <p:cNvPr id="4" name="Symbol zastępczy zawartości 3" descr="indek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3570" y="1214422"/>
            <a:ext cx="1928826" cy="1714500"/>
          </a:xfrm>
          <a:ln w="38100">
            <a:solidFill>
              <a:srgbClr val="92D050"/>
            </a:solidFill>
          </a:ln>
        </p:spPr>
      </p:pic>
      <p:pic>
        <p:nvPicPr>
          <p:cNvPr id="5" name="Obraz 4" descr="2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214422"/>
            <a:ext cx="1942453" cy="1714512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6" name="Obraz 5" descr="vv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3571876"/>
            <a:ext cx="1928826" cy="171450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7" name="Obraz 6" descr="1764148,klOWfqWibGpC785HlX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786190"/>
            <a:ext cx="3121152" cy="1383792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3984FAAA-7CDB-40B9-8D6C-45C41114286D}"/>
              </a:ext>
            </a:extLst>
          </p:cNvPr>
          <p:cNvSpPr txBox="1"/>
          <p:nvPr/>
        </p:nvSpPr>
        <p:spPr>
          <a:xfrm>
            <a:off x="2857488" y="1785926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Adobe Devanagari" pitchFamily="18" charset="0"/>
                <a:cs typeface="Adobe Devanagari" pitchFamily="18" charset="0"/>
              </a:rPr>
              <a:t>ROLLER SKATES</a:t>
            </a:r>
            <a:endParaRPr lang="pl-PL" sz="2800" dirty="0"/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12190473-5E76-484C-B548-70D6066662F2}"/>
              </a:ext>
            </a:extLst>
          </p:cNvPr>
          <p:cNvSpPr txBox="1"/>
          <p:nvPr/>
        </p:nvSpPr>
        <p:spPr>
          <a:xfrm>
            <a:off x="5357818" y="5500702"/>
            <a:ext cx="318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Adobe Devanagari" pitchFamily="18" charset="0"/>
                <a:cs typeface="Adobe Devanagari" pitchFamily="18" charset="0"/>
              </a:rPr>
              <a:t>SKATEBOARDS</a:t>
            </a:r>
            <a:endParaRPr lang="pl-PL" sz="2800" dirty="0"/>
          </a:p>
        </p:txBody>
      </p:sp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54DC3CFC-8B6A-47ED-B708-CFEF427BED4B}"/>
              </a:ext>
            </a:extLst>
          </p:cNvPr>
          <p:cNvSpPr txBox="1"/>
          <p:nvPr/>
        </p:nvSpPr>
        <p:spPr>
          <a:xfrm>
            <a:off x="571472" y="5286388"/>
            <a:ext cx="2572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Adobe Devanagari" pitchFamily="18" charset="0"/>
                <a:cs typeface="Adobe Devanagari" pitchFamily="18" charset="0"/>
              </a:rPr>
              <a:t>ELECTRIC SKATEBOARDS</a:t>
            </a:r>
            <a:endParaRPr lang="pl-PL" sz="28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85786" y="1"/>
            <a:ext cx="7772400" cy="126876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92D050"/>
                </a:solidFill>
                <a:latin typeface="Adobe Devanagari" pitchFamily="18" charset="0"/>
                <a:cs typeface="Adobe Devanagari" pitchFamily="18" charset="0"/>
              </a:rPr>
              <a:t>WHAT IF WE ARM OUR LEGS?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247468B6-4594-434C-9A9C-CFAD92F4FD37}"/>
              </a:ext>
            </a:extLst>
          </p:cNvPr>
          <p:cNvSpPr txBox="1"/>
          <p:nvPr/>
        </p:nvSpPr>
        <p:spPr>
          <a:xfrm>
            <a:off x="0" y="928670"/>
            <a:ext cx="94298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dirty="0" err="1">
                <a:latin typeface="Adobe Devanagari" pitchFamily="18" charset="0"/>
                <a:cs typeface="Adobe Devanagari" pitchFamily="18" charset="0"/>
              </a:rPr>
              <a:t>Armed</a:t>
            </a:r>
            <a:r>
              <a:rPr lang="pl-PL" sz="3200" dirty="0">
                <a:latin typeface="Adobe Devanagari" pitchFamily="18" charset="0"/>
                <a:cs typeface="Adobe Devanagari" pitchFamily="18" charset="0"/>
              </a:rPr>
              <a:t> in </a:t>
            </a:r>
            <a:r>
              <a:rPr lang="pl-PL" sz="3200" dirty="0" err="1">
                <a:latin typeface="Adobe Devanagari" pitchFamily="18" charset="0"/>
                <a:cs typeface="Adobe Devanagari" pitchFamily="18" charset="0"/>
              </a:rPr>
              <a:t>rollers</a:t>
            </a:r>
            <a:r>
              <a:rPr lang="pl-PL" sz="3200" dirty="0">
                <a:latin typeface="Adobe Devanagari" pitchFamily="18" charset="0"/>
                <a:cs typeface="Adobe Devanagari" pitchFamily="18" charset="0"/>
              </a:rPr>
              <a:t>, </a:t>
            </a:r>
            <a:r>
              <a:rPr lang="pl-PL" sz="3200" dirty="0" err="1">
                <a:latin typeface="Adobe Devanagari" pitchFamily="18" charset="0"/>
                <a:cs typeface="Adobe Devanagari" pitchFamily="18" charset="0"/>
              </a:rPr>
              <a:t>skateboards</a:t>
            </a:r>
            <a:r>
              <a:rPr lang="pl-PL" sz="3200" dirty="0">
                <a:latin typeface="Adobe Devanagari" pitchFamily="18" charset="0"/>
                <a:cs typeface="Adobe Devanagari" pitchFamily="18" charset="0"/>
              </a:rPr>
              <a:t>, electric </a:t>
            </a:r>
            <a:r>
              <a:rPr lang="pl-PL" sz="3200" dirty="0" err="1">
                <a:latin typeface="Adobe Devanagari" pitchFamily="18" charset="0"/>
                <a:cs typeface="Adobe Devanagari" pitchFamily="18" charset="0"/>
              </a:rPr>
              <a:t>skateboards</a:t>
            </a:r>
            <a:r>
              <a:rPr lang="pl-PL" sz="3200" dirty="0">
                <a:latin typeface="Adobe Devanagari" pitchFamily="18" charset="0"/>
                <a:cs typeface="Adobe Devanagari" pitchFamily="18" charset="0"/>
              </a:rPr>
              <a:t> </a:t>
            </a:r>
            <a:br>
              <a:rPr lang="pl-PL" sz="3200" dirty="0">
                <a:latin typeface="Adobe Devanagari" pitchFamily="18" charset="0"/>
                <a:cs typeface="Adobe Devanagari" pitchFamily="18" charset="0"/>
              </a:rPr>
            </a:br>
            <a:r>
              <a:rPr lang="pl-PL" sz="3200" dirty="0">
                <a:latin typeface="Adobe Devanagari" pitchFamily="18" charset="0"/>
                <a:cs typeface="Adobe Devanagari" pitchFamily="18" charset="0"/>
              </a:rPr>
              <a:t>we </a:t>
            </a:r>
            <a:r>
              <a:rPr lang="pl-PL" sz="3200" dirty="0" err="1">
                <a:latin typeface="Adobe Devanagari" pitchFamily="18" charset="0"/>
                <a:cs typeface="Adobe Devanagari" pitchFamily="18" charset="0"/>
              </a:rPr>
              <a:t>are</a:t>
            </a:r>
            <a:r>
              <a:rPr lang="pl-PL" sz="32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3200" dirty="0" err="1">
                <a:latin typeface="Adobe Devanagari" pitchFamily="18" charset="0"/>
                <a:cs typeface="Adobe Devanagari" pitchFamily="18" charset="0"/>
              </a:rPr>
              <a:t>still</a:t>
            </a:r>
            <a:r>
              <a:rPr lang="pl-PL" sz="3200" dirty="0">
                <a:latin typeface="Adobe Devanagari" pitchFamily="18" charset="0"/>
                <a:cs typeface="Adobe Devanagari" pitchFamily="18" charset="0"/>
              </a:rPr>
              <a:t> ECO.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2DFAFBEE-EFCE-4D06-B7A4-C04665A537C2}"/>
              </a:ext>
            </a:extLst>
          </p:cNvPr>
          <p:cNvSpPr txBox="1"/>
          <p:nvPr/>
        </p:nvSpPr>
        <p:spPr>
          <a:xfrm>
            <a:off x="1331640" y="2214554"/>
            <a:ext cx="66247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ü"/>
            </a:pP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No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exhaust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fumes</a:t>
            </a:r>
            <a:endParaRPr lang="pl-PL" sz="2800" dirty="0">
              <a:latin typeface="Adobe Devanagari" pitchFamily="18" charset="0"/>
              <a:cs typeface="Adobe Devanagari" pitchFamily="18" charset="0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ü"/>
            </a:pP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No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noise</a:t>
            </a:r>
            <a:endParaRPr lang="pl-PL" sz="2800" dirty="0">
              <a:latin typeface="Adobe Devanagari" pitchFamily="18" charset="0"/>
              <a:cs typeface="Adobe Devanagari" pitchFamily="18" charset="0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ü"/>
            </a:pP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No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traffic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jams</a:t>
            </a:r>
          </a:p>
          <a:p>
            <a:pPr>
              <a:lnSpc>
                <a:spcPct val="150000"/>
              </a:lnSpc>
            </a:pP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… and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still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it’s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good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for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your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health!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4A154221-B1F2-48FC-B5C5-6BC7BBA988A8}"/>
              </a:ext>
            </a:extLst>
          </p:cNvPr>
          <p:cNvSpPr txBox="1"/>
          <p:nvPr/>
        </p:nvSpPr>
        <p:spPr>
          <a:xfrm>
            <a:off x="179512" y="4786322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Now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,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you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can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go much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further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, but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it’s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a bit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uncomfortable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,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because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what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you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do with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rollers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on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when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you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enter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pl-PL" sz="2800" dirty="0" err="1">
                <a:latin typeface="Adobe Devanagari" pitchFamily="18" charset="0"/>
                <a:cs typeface="Adobe Devanagari" pitchFamily="18" charset="0"/>
              </a:rPr>
              <a:t>school</a:t>
            </a:r>
            <a:r>
              <a:rPr lang="pl-PL" sz="2800" dirty="0">
                <a:latin typeface="Adobe Devanagari" pitchFamily="18" charset="0"/>
                <a:cs typeface="Adobe Devanagari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165779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7315</TotalTime>
  <Words>633</Words>
  <Application>Microsoft Office PowerPoint</Application>
  <PresentationFormat>Pokaz na ekranie (4:3)</PresentationFormat>
  <Paragraphs>111</Paragraphs>
  <Slides>25</Slides>
  <Notes>10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Motyw pakietu Office</vt:lpstr>
      <vt:lpstr>GREEN TRANSPORT</vt:lpstr>
      <vt:lpstr>GREEN TRANSPORT WHAT IS ECO AND WHAT IS NOT? </vt:lpstr>
      <vt:lpstr>GREEN TRANSPORTATION PYRAMID </vt:lpstr>
      <vt:lpstr>Prezentacja programu PowerPoint</vt:lpstr>
      <vt:lpstr>GREEN TRANSPORT WHAT IS ECO AND WHAT IS NOT? </vt:lpstr>
      <vt:lpstr>WALKING</vt:lpstr>
      <vt:lpstr>WALKING</vt:lpstr>
      <vt:lpstr> WHAT IF WE ARM OUR LEGS? </vt:lpstr>
      <vt:lpstr>WHAT IF WE ARM OUR LEGS?</vt:lpstr>
      <vt:lpstr> </vt:lpstr>
      <vt:lpstr>HOW ABOUT A BIKE?</vt:lpstr>
      <vt:lpstr>HOW ABOUT A BIKE?</vt:lpstr>
      <vt:lpstr>HOW ABOUT A BIKE?</vt:lpstr>
      <vt:lpstr>NOW WE CAN!!!</vt:lpstr>
      <vt:lpstr>NOW WE CAN!!!</vt:lpstr>
      <vt:lpstr>NOW WE CAN!!!</vt:lpstr>
      <vt:lpstr>BIKE PATHS IN SIEMIANOWICE ŚLĄSKIE</vt:lpstr>
      <vt:lpstr>BIKE PATHS IN SIEMIANOWICE ŚLĄSKIE</vt:lpstr>
      <vt:lpstr>IT’S NOT ONLY WORDS….</vt:lpstr>
      <vt:lpstr>Prezentacja programu PowerPoint</vt:lpstr>
      <vt:lpstr>AFTER THE SEASON OR IN A BAD WEATHER</vt:lpstr>
      <vt:lpstr>AFTER SEASON OR IN BAD WEATHER</vt:lpstr>
      <vt:lpstr>CAN WE HAVE ELECTRIC VEHICLE TOO? </vt:lpstr>
      <vt:lpstr>CAN WE HAVE ELECTRIC VEHICLE, TOO? 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 transport</dc:title>
  <dc:creator>Katarzyna Bednorz</dc:creator>
  <cp:lastModifiedBy>Lenovo</cp:lastModifiedBy>
  <cp:revision>210</cp:revision>
  <dcterms:created xsi:type="dcterms:W3CDTF">2020-10-05T13:19:12Z</dcterms:created>
  <dcterms:modified xsi:type="dcterms:W3CDTF">2020-10-11T18:10:25Z</dcterms:modified>
</cp:coreProperties>
</file>