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kcja domyślna" id="{6AC3A359-5B50-4AD0-8FE2-F51DD8D4F4E5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7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82" d="100"/>
          <a:sy n="82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98EA0-DB59-4F04-BE49-4855D1493564}" type="datetimeFigureOut">
              <a:rPr lang="pl-PL" smtClean="0"/>
              <a:pPr/>
              <a:t>2018-02-20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9EA7B-0025-44EA-B652-6154E9FDA76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21531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9EA7B-0025-44EA-B652-6154E9FDA767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71806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CB90629-9A9C-4D86-B5DE-754C8048A90E}" type="datetimeFigureOut">
              <a:rPr lang="pl-PL" smtClean="0"/>
              <a:pPr/>
              <a:t>2018-02-20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E35FF1A-44C8-453C-BEA9-3D1BE5CE52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0629-9A9C-4D86-B5DE-754C8048A90E}" type="datetimeFigureOut">
              <a:rPr lang="pl-PL" smtClean="0"/>
              <a:pPr/>
              <a:t>2018-02-20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FF1A-44C8-453C-BEA9-3D1BE5CE52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0629-9A9C-4D86-B5DE-754C8048A90E}" type="datetimeFigureOut">
              <a:rPr lang="pl-PL" smtClean="0"/>
              <a:pPr/>
              <a:t>2018-02-20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FF1A-44C8-453C-BEA9-3D1BE5CE52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CB90629-9A9C-4D86-B5DE-754C8048A90E}" type="datetimeFigureOut">
              <a:rPr lang="pl-PL" smtClean="0"/>
              <a:pPr/>
              <a:t>2018-02-20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FF1A-44C8-453C-BEA9-3D1BE5CE52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CB90629-9A9C-4D86-B5DE-754C8048A90E}" type="datetimeFigureOut">
              <a:rPr lang="pl-PL" smtClean="0"/>
              <a:pPr/>
              <a:t>2018-02-20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E35FF1A-44C8-453C-BEA9-3D1BE5CE5209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oliniow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CB90629-9A9C-4D86-B5DE-754C8048A90E}" type="datetimeFigureOut">
              <a:rPr lang="pl-PL" smtClean="0"/>
              <a:pPr/>
              <a:t>2018-02-20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E35FF1A-44C8-453C-BEA9-3D1BE5CE52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CB90629-9A9C-4D86-B5DE-754C8048A90E}" type="datetimeFigureOut">
              <a:rPr lang="pl-PL" smtClean="0"/>
              <a:pPr/>
              <a:t>2018-02-20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E35FF1A-44C8-453C-BEA9-3D1BE5CE52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0629-9A9C-4D86-B5DE-754C8048A90E}" type="datetimeFigureOut">
              <a:rPr lang="pl-PL" smtClean="0"/>
              <a:pPr/>
              <a:t>2018-02-20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FF1A-44C8-453C-BEA9-3D1BE5CE52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CB90629-9A9C-4D86-B5DE-754C8048A90E}" type="datetimeFigureOut">
              <a:rPr lang="pl-PL" smtClean="0"/>
              <a:pPr/>
              <a:t>2018-02-20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E35FF1A-44C8-453C-BEA9-3D1BE5CE52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CB90629-9A9C-4D86-B5DE-754C8048A90E}" type="datetimeFigureOut">
              <a:rPr lang="pl-PL" smtClean="0"/>
              <a:pPr/>
              <a:t>2018-02-20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E35FF1A-44C8-453C-BEA9-3D1BE5CE52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CB90629-9A9C-4D86-B5DE-754C8048A90E}" type="datetimeFigureOut">
              <a:rPr lang="pl-PL" smtClean="0"/>
              <a:pPr/>
              <a:t>2018-02-20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E35FF1A-44C8-453C-BEA9-3D1BE5CE52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CB90629-9A9C-4D86-B5DE-754C8048A90E}" type="datetimeFigureOut">
              <a:rPr lang="pl-PL" smtClean="0"/>
              <a:pPr/>
              <a:t>2018-02-20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E35FF1A-44C8-453C-BEA9-3D1BE5CE520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 smtClean="0"/>
              <a:t>Healthy</a:t>
            </a:r>
            <a:r>
              <a:rPr lang="pl-PL" dirty="0" smtClean="0"/>
              <a:t> </a:t>
            </a:r>
            <a:r>
              <a:rPr lang="pl-PL" dirty="0" err="1" smtClean="0"/>
              <a:t>Lifestyle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err="1"/>
              <a:t>among</a:t>
            </a:r>
            <a:r>
              <a:rPr lang="pl-PL" dirty="0"/>
              <a:t> </a:t>
            </a:r>
            <a:r>
              <a:rPr lang="pl-PL" dirty="0" err="1"/>
              <a:t>teenagers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3140968"/>
            <a:ext cx="4536504" cy="30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8068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principles of a healthy lifestyle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78358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Start the day with a filling </a:t>
            </a:r>
            <a:r>
              <a:rPr lang="en-US" dirty="0" smtClean="0"/>
              <a:t>breakfast</a:t>
            </a:r>
            <a:endParaRPr lang="pl-PL" dirty="0" smtClean="0"/>
          </a:p>
          <a:p>
            <a:pPr marL="578358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Eat </a:t>
            </a:r>
            <a:r>
              <a:rPr lang="en-US" dirty="0" smtClean="0"/>
              <a:t>regularly</a:t>
            </a:r>
            <a:endParaRPr lang="pl-PL" dirty="0" smtClean="0"/>
          </a:p>
          <a:p>
            <a:pPr marL="578358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Spice </a:t>
            </a:r>
            <a:r>
              <a:rPr lang="en-US" dirty="0" smtClean="0"/>
              <a:t>up!</a:t>
            </a:r>
            <a:endParaRPr lang="pl-PL" dirty="0" smtClean="0"/>
          </a:p>
          <a:p>
            <a:pPr marL="578358" indent="-514350">
              <a:buFont typeface="+mj-lt"/>
              <a:buAutoNum type="arabicPeriod"/>
            </a:pPr>
            <a:r>
              <a:rPr lang="en-US" dirty="0" smtClean="0"/>
              <a:t>Avoid </a:t>
            </a:r>
            <a:r>
              <a:rPr lang="en-US" dirty="0"/>
              <a:t>high-processed and confectionery </a:t>
            </a:r>
            <a:r>
              <a:rPr lang="en-US" dirty="0" smtClean="0"/>
              <a:t>products</a:t>
            </a:r>
            <a:endParaRPr lang="pl-PL" dirty="0" smtClean="0"/>
          </a:p>
          <a:p>
            <a:pPr marL="578358" indent="-514350">
              <a:buFont typeface="+mj-lt"/>
              <a:buAutoNum type="arabicPeriod"/>
            </a:pPr>
            <a:r>
              <a:rPr lang="en-US" dirty="0" smtClean="0"/>
              <a:t>Drink </a:t>
            </a:r>
            <a:r>
              <a:rPr lang="en-US" dirty="0"/>
              <a:t>the right amount of </a:t>
            </a:r>
            <a:r>
              <a:rPr lang="en-US" dirty="0" smtClean="0"/>
              <a:t>water</a:t>
            </a:r>
            <a:endParaRPr lang="pl-PL" dirty="0" smtClean="0"/>
          </a:p>
          <a:p>
            <a:pPr marL="578358" indent="-514350">
              <a:buFont typeface="+mj-lt"/>
              <a:buAutoNum type="arabicPeriod"/>
            </a:pPr>
            <a:r>
              <a:rPr lang="en-US" dirty="0" smtClean="0"/>
              <a:t>Enter </a:t>
            </a:r>
            <a:r>
              <a:rPr lang="en-US" dirty="0"/>
              <a:t>physical </a:t>
            </a:r>
            <a:r>
              <a:rPr lang="en-US" dirty="0" smtClean="0"/>
              <a:t>activity</a:t>
            </a:r>
            <a:endParaRPr lang="pl-PL" dirty="0" smtClean="0"/>
          </a:p>
          <a:p>
            <a:pPr marL="578358" indent="-514350">
              <a:buFont typeface="+mj-lt"/>
              <a:buAutoNum type="arabicPeriod"/>
            </a:pPr>
            <a:r>
              <a:rPr lang="en-US" dirty="0" smtClean="0"/>
              <a:t>Take </a:t>
            </a:r>
            <a:r>
              <a:rPr lang="en-US" dirty="0"/>
              <a:t>care of </a:t>
            </a:r>
            <a:r>
              <a:rPr lang="en-US" dirty="0" smtClean="0"/>
              <a:t>relaxation</a:t>
            </a:r>
            <a:endParaRPr lang="pl-PL" dirty="0" smtClean="0"/>
          </a:p>
          <a:p>
            <a:pPr marL="578358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Work on your </a:t>
            </a:r>
            <a:r>
              <a:rPr lang="en-US" dirty="0" smtClean="0"/>
              <a:t>self-esteem</a:t>
            </a:r>
            <a:endParaRPr lang="pl-PL" dirty="0" smtClean="0"/>
          </a:p>
          <a:p>
            <a:pPr marL="578358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Spend </a:t>
            </a:r>
            <a:r>
              <a:rPr lang="pl-PL" dirty="0" smtClean="0"/>
              <a:t>time </a:t>
            </a:r>
            <a:r>
              <a:rPr lang="pl-PL" dirty="0" err="1" smtClean="0"/>
              <a:t>actively</a:t>
            </a:r>
            <a:endParaRPr lang="pl-PL" dirty="0" smtClean="0"/>
          </a:p>
          <a:p>
            <a:pPr marL="578358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Make changes in small steps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376055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</a:t>
            </a:r>
            <a:r>
              <a:rPr lang="en-US" dirty="0" smtClean="0"/>
              <a:t>o </a:t>
            </a:r>
            <a:r>
              <a:rPr lang="en-US" dirty="0"/>
              <a:t>be healthy, do not use drugs, cigarettes and </a:t>
            </a:r>
            <a:r>
              <a:rPr lang="en-US" dirty="0" smtClean="0"/>
              <a:t>alcohol</a:t>
            </a:r>
            <a:r>
              <a:rPr lang="pl-PL" dirty="0"/>
              <a:t> </a:t>
            </a:r>
            <a:r>
              <a:rPr lang="pl-PL" dirty="0" smtClean="0"/>
              <a:t>!!!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2132856"/>
            <a:ext cx="3744416" cy="3994044"/>
          </a:xfrm>
        </p:spPr>
      </p:pic>
    </p:spTree>
    <p:extLst>
      <p:ext uri="{BB962C8B-B14F-4D97-AF65-F5344CB8AC3E}">
        <p14:creationId xmlns:p14="http://schemas.microsoft.com/office/powerpoint/2010/main" xmlns="" val="1618200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pl-PL" dirty="0" err="1"/>
              <a:t>Prepared</a:t>
            </a:r>
            <a:r>
              <a:rPr lang="pl-PL" dirty="0"/>
              <a:t> by Anita Grześkowiak and Laura </a:t>
            </a:r>
            <a:r>
              <a:rPr lang="pl-PL" dirty="0" err="1"/>
              <a:t>Mendrala</a:t>
            </a:r>
            <a:r>
              <a:rPr lang="pl-PL" dirty="0" smtClean="0"/>
              <a:t>. </a:t>
            </a:r>
            <a:r>
              <a:rPr lang="en-US" dirty="0"/>
              <a:t>We count on good grades</a:t>
            </a:r>
            <a:r>
              <a:rPr lang="en-US" dirty="0" smtClean="0"/>
              <a:t>.</a:t>
            </a:r>
            <a:r>
              <a:rPr lang="pl-PL" dirty="0" smtClean="0"/>
              <a:t> </a:t>
            </a:r>
            <a:r>
              <a:rPr lang="pl-PL" dirty="0" err="1" smtClean="0"/>
              <a:t>Thank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for </a:t>
            </a:r>
            <a:r>
              <a:rPr lang="pl-PL" dirty="0" err="1" smtClean="0"/>
              <a:t>watching</a:t>
            </a:r>
            <a:r>
              <a:rPr lang="pl-PL" dirty="0" smtClean="0"/>
              <a:t>!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0280" y="3573016"/>
            <a:ext cx="36099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7476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Teenagers</a:t>
            </a:r>
            <a:r>
              <a:rPr lang="pl-PL" dirty="0"/>
              <a:t>' problem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dirty="0"/>
              <a:t>In these times it is </a:t>
            </a:r>
            <a:r>
              <a:rPr lang="en-US" dirty="0" smtClean="0"/>
              <a:t>difficult </a:t>
            </a:r>
            <a:r>
              <a:rPr lang="en-US" dirty="0"/>
              <a:t>to take care of a nice figure, a healthy lifestyle and proper nutrition, because there are many more processed, unhealthy and fast-food products on the market than 30 years </a:t>
            </a:r>
            <a:r>
              <a:rPr lang="en-US" dirty="0" smtClean="0"/>
              <a:t>ago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4221088"/>
            <a:ext cx="24384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1923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Teenagers</a:t>
            </a:r>
            <a:r>
              <a:rPr lang="pl-PL" dirty="0" smtClean="0"/>
              <a:t>’ </a:t>
            </a:r>
            <a:r>
              <a:rPr lang="pl-PL" dirty="0" err="1" smtClean="0"/>
              <a:t>day</a:t>
            </a:r>
            <a:r>
              <a:rPr lang="pl-PL" dirty="0" smtClean="0"/>
              <a:t> vs </a:t>
            </a:r>
            <a:r>
              <a:rPr lang="pl-PL" dirty="0" err="1" smtClean="0"/>
              <a:t>healthy</a:t>
            </a:r>
            <a:r>
              <a:rPr lang="pl-PL" dirty="0" smtClean="0"/>
              <a:t> </a:t>
            </a:r>
            <a:r>
              <a:rPr lang="pl-PL" dirty="0" err="1" smtClean="0"/>
              <a:t>day</a:t>
            </a:r>
            <a:endParaRPr lang="pl-PL" dirty="0"/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44105833"/>
              </p:ext>
            </p:extLst>
          </p:nvPr>
        </p:nvGraphicFramePr>
        <p:xfrm>
          <a:off x="467544" y="1916832"/>
          <a:ext cx="8229600" cy="4320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14800"/>
                <a:gridCol w="4114800"/>
              </a:tblGrid>
              <a:tr h="654424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Teenangers</a:t>
                      </a:r>
                      <a:r>
                        <a:rPr lang="pl-PL" dirty="0" smtClean="0"/>
                        <a:t>’ Day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Healthy</a:t>
                      </a:r>
                      <a:r>
                        <a:rPr lang="pl-PL" dirty="0" smtClean="0"/>
                        <a:t> Day</a:t>
                      </a:r>
                      <a:endParaRPr lang="pl-PL" dirty="0"/>
                    </a:p>
                  </a:txBody>
                  <a:tcPr/>
                </a:tc>
              </a:tr>
              <a:tr h="3666056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600" dirty="0" smtClean="0"/>
                        <a:t>after getting up immediately, they reach for chocolate, breakfast is eaten in a hurry, most often it is coffee, kebab and others</a:t>
                      </a:r>
                      <a:endParaRPr lang="pl-PL" sz="1600" dirty="0" smtClean="0"/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600" dirty="0" smtClean="0"/>
                        <a:t>for the second breakfast we eat a donut and drink </a:t>
                      </a:r>
                      <a:r>
                        <a:rPr lang="en-US" sz="1600" dirty="0" err="1" smtClean="0"/>
                        <a:t>coca-cola</a:t>
                      </a:r>
                      <a:endParaRPr lang="pl-PL" sz="1600" dirty="0" smtClean="0"/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pl-PL" sz="1600" dirty="0" smtClean="0"/>
                        <a:t>for lunch, </a:t>
                      </a:r>
                      <a:r>
                        <a:rPr lang="pl-PL" sz="1600" dirty="0" err="1" smtClean="0"/>
                        <a:t>they</a:t>
                      </a:r>
                      <a:r>
                        <a:rPr lang="pl-PL" sz="1600" dirty="0" smtClean="0"/>
                        <a:t> </a:t>
                      </a:r>
                      <a:r>
                        <a:rPr lang="pl-PL" sz="1600" dirty="0" err="1" smtClean="0"/>
                        <a:t>eat</a:t>
                      </a:r>
                      <a:r>
                        <a:rPr lang="pl-PL" sz="1600" dirty="0" smtClean="0"/>
                        <a:t> </a:t>
                      </a:r>
                      <a:r>
                        <a:rPr lang="pl-PL" sz="1600" dirty="0" err="1" smtClean="0"/>
                        <a:t>pizzas</a:t>
                      </a:r>
                      <a:r>
                        <a:rPr lang="pl-PL" sz="1600" dirty="0" smtClean="0"/>
                        <a:t> and drink energy</a:t>
                      </a:r>
                      <a:r>
                        <a:rPr lang="pl-PL" sz="1600" baseline="0" dirty="0" smtClean="0"/>
                        <a:t> </a:t>
                      </a:r>
                      <a:r>
                        <a:rPr lang="pl-PL" sz="1600" baseline="0" dirty="0" err="1" smtClean="0"/>
                        <a:t>drinks</a:t>
                      </a:r>
                      <a:endParaRPr lang="pl-PL" sz="1600" baseline="0" dirty="0" smtClean="0"/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600" dirty="0" smtClean="0"/>
                        <a:t>for supper they eat sausages with cheese and ketchup, drink sprite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600" dirty="0" smtClean="0"/>
                        <a:t>after getting out of bed we do morning gymnastics, eat slowly, chew healthy breakfast, </a:t>
                      </a:r>
                      <a:r>
                        <a:rPr lang="pl-PL" sz="1600" dirty="0" smtClean="0"/>
                        <a:t>for</a:t>
                      </a:r>
                      <a:r>
                        <a:rPr lang="pl-PL" sz="1600" baseline="0" dirty="0" smtClean="0"/>
                        <a:t> </a:t>
                      </a:r>
                      <a:r>
                        <a:rPr lang="pl-PL" sz="1600" baseline="0" dirty="0" err="1" smtClean="0"/>
                        <a:t>example</a:t>
                      </a:r>
                      <a:r>
                        <a:rPr lang="en-US" sz="1600" dirty="0" smtClean="0"/>
                        <a:t> yogurt, porridge, smoothie</a:t>
                      </a:r>
                      <a:endParaRPr lang="pl-PL" sz="1600" dirty="0" smtClean="0"/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600" dirty="0" smtClean="0"/>
                        <a:t>for the second breakfast we eat a </a:t>
                      </a:r>
                      <a:r>
                        <a:rPr lang="en-US" sz="1600" dirty="0" err="1" smtClean="0"/>
                        <a:t>wholemeal</a:t>
                      </a:r>
                      <a:r>
                        <a:rPr lang="en-US" sz="1600" dirty="0" smtClean="0"/>
                        <a:t> roll with lettuce, tomato and ham, and drink freshly squeezed orange juice</a:t>
                      </a:r>
                      <a:endParaRPr lang="pl-PL" sz="1600" dirty="0" smtClean="0"/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600" dirty="0" smtClean="0"/>
                        <a:t>for lunch, we eat turkey steamed with broccoli and rice</a:t>
                      </a:r>
                      <a:endParaRPr lang="pl-PL" sz="1600" dirty="0" smtClean="0"/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600" dirty="0" smtClean="0"/>
                        <a:t>for </a:t>
                      </a:r>
                      <a:r>
                        <a:rPr lang="pl-PL" sz="1600" dirty="0" err="1" smtClean="0"/>
                        <a:t>supper</a:t>
                      </a:r>
                      <a:r>
                        <a:rPr lang="en-US" sz="1600" dirty="0" smtClean="0"/>
                        <a:t>, </a:t>
                      </a:r>
                      <a:r>
                        <a:rPr lang="pl-PL" sz="1600" dirty="0" smtClean="0"/>
                        <a:t>we </a:t>
                      </a:r>
                      <a:r>
                        <a:rPr lang="en-US" sz="1600" dirty="0" smtClean="0"/>
                        <a:t>eat </a:t>
                      </a:r>
                      <a:r>
                        <a:rPr lang="en-US" sz="1600" dirty="0" smtClean="0"/>
                        <a:t>a cauliflower salad of couscous and drink green tea without sugar</a:t>
                      </a:r>
                      <a:endParaRPr lang="pl-PL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04907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Morning</a:t>
            </a:r>
            <a:r>
              <a:rPr lang="pl-PL" dirty="0" smtClean="0"/>
              <a:t> </a:t>
            </a:r>
            <a:r>
              <a:rPr lang="pl-PL" dirty="0" err="1" smtClean="0"/>
              <a:t>Gymnastics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pl-PL" dirty="0" err="1" smtClean="0"/>
              <a:t>Warm</a:t>
            </a:r>
            <a:r>
              <a:rPr lang="pl-PL" dirty="0" smtClean="0"/>
              <a:t> </a:t>
            </a:r>
            <a:r>
              <a:rPr lang="pl-PL" dirty="0" err="1" smtClean="0"/>
              <a:t>up</a:t>
            </a:r>
            <a:r>
              <a:rPr lang="pl-PL" dirty="0"/>
              <a:t>	</a:t>
            </a:r>
            <a:r>
              <a:rPr lang="pl-PL" dirty="0" smtClean="0"/>
              <a:t>		Right </a:t>
            </a:r>
            <a:r>
              <a:rPr lang="pl-PL" dirty="0"/>
              <a:t>and </a:t>
            </a:r>
            <a:r>
              <a:rPr lang="pl-PL" dirty="0" err="1"/>
              <a:t>Left</a:t>
            </a:r>
            <a:r>
              <a:rPr lang="pl-PL" dirty="0"/>
              <a:t> </a:t>
            </a:r>
            <a:r>
              <a:rPr lang="pl-PL" dirty="0" err="1" smtClean="0"/>
              <a:t>Splits</a:t>
            </a:r>
            <a:endParaRPr lang="pl-PL" dirty="0" smtClean="0"/>
          </a:p>
          <a:p>
            <a:pPr marL="64008" indent="0">
              <a:buNone/>
            </a:pPr>
            <a:r>
              <a:rPr lang="pl-PL" dirty="0"/>
              <a:t>	</a:t>
            </a:r>
            <a:r>
              <a:rPr lang="pl-PL" dirty="0" smtClean="0"/>
              <a:t>			</a:t>
            </a:r>
            <a:r>
              <a:rPr lang="pl-PL" dirty="0"/>
              <a:t> Do a </a:t>
            </a:r>
            <a:r>
              <a:rPr lang="pl-PL" dirty="0" err="1"/>
              <a:t>lunge</a:t>
            </a:r>
            <a:endParaRPr lang="pl-PL" dirty="0" smtClean="0"/>
          </a:p>
          <a:p>
            <a:pPr marL="578358" indent="-514350">
              <a:buAutoNum type="arabicPeriod"/>
            </a:pPr>
            <a:endParaRPr lang="pl-PL" dirty="0" smtClean="0"/>
          </a:p>
          <a:p>
            <a:pPr marL="64008" indent="0">
              <a:buNone/>
            </a:pPr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753" y="3140968"/>
            <a:ext cx="3275079" cy="245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40968"/>
            <a:ext cx="374441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6737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Morning</a:t>
            </a:r>
            <a:r>
              <a:rPr lang="pl-PL" dirty="0" smtClean="0"/>
              <a:t> </a:t>
            </a:r>
            <a:r>
              <a:rPr lang="pl-PL" dirty="0" err="1" smtClean="0"/>
              <a:t>Gymnastics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pl-PL" sz="2400" dirty="0"/>
              <a:t>Go "</a:t>
            </a:r>
            <a:r>
              <a:rPr lang="pl-PL" sz="2400" dirty="0" err="1"/>
              <a:t>nose</a:t>
            </a:r>
            <a:r>
              <a:rPr lang="pl-PL" sz="2400" dirty="0"/>
              <a:t> to </a:t>
            </a:r>
            <a:r>
              <a:rPr lang="pl-PL" sz="2400" dirty="0" err="1"/>
              <a:t>knee</a:t>
            </a:r>
            <a:r>
              <a:rPr lang="pl-PL" sz="2400" dirty="0"/>
              <a:t>" </a:t>
            </a:r>
            <a:r>
              <a:rPr lang="pl-PL" sz="2400" dirty="0" smtClean="0"/>
              <a:t>        </a:t>
            </a:r>
            <a:r>
              <a:rPr lang="en-US" sz="2400" dirty="0" smtClean="0"/>
              <a:t>Stand </a:t>
            </a:r>
            <a:r>
              <a:rPr lang="en-US" sz="2400" dirty="0"/>
              <a:t>up and touch your toes. </a:t>
            </a:r>
            <a:r>
              <a:rPr lang="pl-PL" sz="2400" dirty="0" smtClean="0"/>
              <a:t>		</a:t>
            </a:r>
          </a:p>
          <a:p>
            <a:pPr marL="64008" indent="0">
              <a:buNone/>
            </a:pPr>
            <a:r>
              <a:rPr lang="pl-PL" sz="2400" dirty="0" smtClean="0"/>
              <a:t>	</a:t>
            </a:r>
            <a:endParaRPr lang="pl-PL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52936"/>
            <a:ext cx="3888432" cy="291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70989"/>
            <a:ext cx="4043164" cy="303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97874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Morning</a:t>
            </a:r>
            <a:r>
              <a:rPr lang="pl-PL" dirty="0" smtClean="0"/>
              <a:t> </a:t>
            </a:r>
            <a:r>
              <a:rPr lang="pl-PL" dirty="0" err="1" smtClean="0"/>
              <a:t>Gymnastics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pl-PL" sz="2400" dirty="0" err="1" smtClean="0"/>
              <a:t>Stretching</a:t>
            </a:r>
            <a:r>
              <a:rPr lang="pl-PL" sz="2400" dirty="0" smtClean="0"/>
              <a:t> </a:t>
            </a:r>
            <a:r>
              <a:rPr lang="pl-PL" sz="2400" dirty="0" err="1"/>
              <a:t>your</a:t>
            </a:r>
            <a:r>
              <a:rPr lang="pl-PL" sz="2400" dirty="0"/>
              <a:t> </a:t>
            </a:r>
            <a:r>
              <a:rPr lang="pl-PL" sz="2400" dirty="0" err="1" smtClean="0"/>
              <a:t>wrists</a:t>
            </a:r>
            <a:r>
              <a:rPr lang="pl-PL" sz="2400" dirty="0" smtClean="0"/>
              <a:t>		</a:t>
            </a:r>
            <a:r>
              <a:rPr lang="pl-PL" sz="2400" dirty="0" err="1" smtClean="0"/>
              <a:t>Stretching</a:t>
            </a:r>
            <a:r>
              <a:rPr lang="pl-PL" sz="2400" dirty="0" smtClean="0"/>
              <a:t> </a:t>
            </a:r>
            <a:r>
              <a:rPr lang="pl-PL" sz="2400" dirty="0" err="1"/>
              <a:t>your</a:t>
            </a:r>
            <a:r>
              <a:rPr lang="pl-PL" sz="2400" dirty="0"/>
              <a:t> </a:t>
            </a:r>
            <a:r>
              <a:rPr lang="pl-PL" sz="2400" dirty="0" err="1" smtClean="0"/>
              <a:t>ankles</a:t>
            </a:r>
            <a:endParaRPr lang="pl-PL" sz="2400" dirty="0" smtClean="0"/>
          </a:p>
          <a:p>
            <a:pPr marL="64008" indent="0">
              <a:buNone/>
            </a:pPr>
            <a:endParaRPr lang="pl-PL" sz="2400" dirty="0"/>
          </a:p>
          <a:p>
            <a:pPr marL="64008" indent="0">
              <a:buNone/>
            </a:pPr>
            <a:endParaRPr lang="pl-PL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96952"/>
            <a:ext cx="374441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2315"/>
            <a:ext cx="3611116" cy="27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09747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Teenagers</a:t>
            </a:r>
            <a:r>
              <a:rPr lang="pl-PL" dirty="0" smtClean="0"/>
              <a:t>’ </a:t>
            </a:r>
            <a:r>
              <a:rPr lang="pl-PL" dirty="0" err="1" smtClean="0"/>
              <a:t>Afternoon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sits in front of the TV with </a:t>
            </a:r>
            <a:r>
              <a:rPr lang="en-US" dirty="0" smtClean="0"/>
              <a:t>popcorn</a:t>
            </a:r>
            <a:endParaRPr lang="pl-PL" dirty="0" smtClean="0"/>
          </a:p>
          <a:p>
            <a:r>
              <a:rPr lang="en-US" dirty="0"/>
              <a:t>plays games on the </a:t>
            </a:r>
            <a:r>
              <a:rPr lang="en-US" dirty="0" smtClean="0"/>
              <a:t>computer</a:t>
            </a:r>
            <a:endParaRPr lang="pl-PL" dirty="0" smtClean="0"/>
          </a:p>
          <a:p>
            <a:r>
              <a:rPr lang="pl-PL" dirty="0" err="1" smtClean="0"/>
              <a:t>Eats</a:t>
            </a:r>
            <a:endParaRPr lang="pl-PL" dirty="0" smtClean="0"/>
          </a:p>
          <a:p>
            <a:r>
              <a:rPr lang="en-US" dirty="0"/>
              <a:t>he </a:t>
            </a:r>
            <a:r>
              <a:rPr lang="en-US" dirty="0" smtClean="0"/>
              <a:t>does</a:t>
            </a:r>
            <a:r>
              <a:rPr lang="pl-PL" dirty="0" err="1" smtClean="0"/>
              <a:t>n’t</a:t>
            </a:r>
            <a:r>
              <a:rPr lang="en-US" dirty="0" smtClean="0"/>
              <a:t> </a:t>
            </a:r>
            <a:r>
              <a:rPr lang="en-US" dirty="0"/>
              <a:t>do his </a:t>
            </a:r>
            <a:r>
              <a:rPr lang="en-US" dirty="0" smtClean="0"/>
              <a:t>homework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4160765"/>
            <a:ext cx="4392488" cy="248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0677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Healthy</a:t>
            </a:r>
            <a:r>
              <a:rPr lang="pl-PL" dirty="0" smtClean="0"/>
              <a:t> Foods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Vegetables</a:t>
            </a:r>
            <a:endParaRPr lang="pl-PL" dirty="0" smtClean="0"/>
          </a:p>
          <a:p>
            <a:r>
              <a:rPr lang="pl-PL" dirty="0" err="1" smtClean="0"/>
              <a:t>Fruit</a:t>
            </a:r>
            <a:endParaRPr lang="pl-PL" dirty="0" smtClean="0"/>
          </a:p>
          <a:p>
            <a:r>
              <a:rPr lang="pl-PL" dirty="0" err="1" smtClean="0"/>
              <a:t>Yogurt</a:t>
            </a:r>
            <a:endParaRPr lang="pl-PL" dirty="0" smtClean="0"/>
          </a:p>
          <a:p>
            <a:r>
              <a:rPr lang="pl-PL" dirty="0" err="1" smtClean="0"/>
              <a:t>Salads</a:t>
            </a:r>
            <a:endParaRPr lang="pl-PL" dirty="0" smtClean="0"/>
          </a:p>
          <a:p>
            <a:r>
              <a:rPr lang="pl-PL" dirty="0" err="1" smtClean="0"/>
              <a:t>Soups</a:t>
            </a:r>
            <a:endParaRPr lang="pl-PL" dirty="0" smtClean="0"/>
          </a:p>
          <a:p>
            <a:r>
              <a:rPr lang="pl-PL" dirty="0" err="1" smtClean="0"/>
              <a:t>Meat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9293" y="2636912"/>
            <a:ext cx="5596114" cy="314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8331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does it mean to "be healthy"?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en-US" dirty="0"/>
              <a:t>The most popular definition explaining that health is simply the lack of disease has become outdated</a:t>
            </a:r>
            <a:r>
              <a:rPr lang="en-US" dirty="0" smtClean="0"/>
              <a:t>.</a:t>
            </a:r>
            <a:r>
              <a:rPr lang="pl-PL" dirty="0" smtClean="0"/>
              <a:t> </a:t>
            </a:r>
            <a:r>
              <a:rPr lang="en-US" dirty="0"/>
              <a:t>The eminent Polish theoretician of social medicine, Marcin </a:t>
            </a:r>
            <a:r>
              <a:rPr lang="en-US" dirty="0" err="1"/>
              <a:t>Kacprzak</a:t>
            </a:r>
            <a:r>
              <a:rPr lang="en-US" dirty="0"/>
              <a:t>, said: "health is not only a lack of disease or ailments, but also well-being and the degree of biological, mental and social adaptation that is available to a given individual in the most favorable conditions."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94616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95</TotalTime>
  <Words>410</Words>
  <Application>Microsoft Office PowerPoint</Application>
  <PresentationFormat>Pokaz na ekranie (4:3)</PresentationFormat>
  <Paragraphs>51</Paragraphs>
  <Slides>12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Energetyczny</vt:lpstr>
      <vt:lpstr>Healthy Lifestyle</vt:lpstr>
      <vt:lpstr>Teenagers' problem</vt:lpstr>
      <vt:lpstr>Teenagers’ day vs healthy day</vt:lpstr>
      <vt:lpstr>Morning Gymnastics</vt:lpstr>
      <vt:lpstr>Morning Gymnastics</vt:lpstr>
      <vt:lpstr>Morning Gymnastics</vt:lpstr>
      <vt:lpstr>Teenagers’ Afternoon </vt:lpstr>
      <vt:lpstr>Healthy Foods</vt:lpstr>
      <vt:lpstr>What does it mean to "be healthy"?</vt:lpstr>
      <vt:lpstr>10 principles of a healthy lifestyle</vt:lpstr>
      <vt:lpstr>To be healthy, do not use drugs, cigarettes and alcohol !!!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Lifestyle</dc:title>
  <dc:creator>Anita</dc:creator>
  <cp:lastModifiedBy>nauczyciel</cp:lastModifiedBy>
  <cp:revision>10</cp:revision>
  <dcterms:created xsi:type="dcterms:W3CDTF">2018-02-17T11:03:39Z</dcterms:created>
  <dcterms:modified xsi:type="dcterms:W3CDTF">2018-02-20T08:25:10Z</dcterms:modified>
</cp:coreProperties>
</file>